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7B96807-5074-4A8D-AD53-2E189CC58949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ECFFDC-2E43-4772-B356-B983CD9E7F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Consumer Rights &amp; Responsibilities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Request money or </a:t>
            </a:r>
            <a:r>
              <a:rPr lang="en-US" dirty="0" smtClean="0"/>
              <a:t>other benefits </a:t>
            </a:r>
            <a:r>
              <a:rPr lang="en-US" dirty="0"/>
              <a:t>as fair </a:t>
            </a:r>
            <a:r>
              <a:rPr lang="en-US" dirty="0" smtClean="0"/>
              <a:t>compensation for </a:t>
            </a:r>
            <a:r>
              <a:rPr lang="en-US" dirty="0"/>
              <a:t>a company’s mistake.</a:t>
            </a:r>
          </a:p>
        </p:txBody>
      </p:sp>
      <p:pic>
        <p:nvPicPr>
          <p:cNvPr id="45058" name="Picture 2" descr="http://t1.gstatic.com/images?q=tbn:ANd9GcTY_48lxk8YmWIU3hk0TL2qKUPcpUE3p1Z3Z89DJ6o0WK28MW2N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4290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Make the effort to </a:t>
            </a:r>
            <a:r>
              <a:rPr lang="en-US" dirty="0" smtClean="0"/>
              <a:t>seek compensation </a:t>
            </a:r>
            <a:r>
              <a:rPr lang="en-US" dirty="0"/>
              <a:t>for a wrong.</a:t>
            </a:r>
          </a:p>
        </p:txBody>
      </p:sp>
      <p:sp>
        <p:nvSpPr>
          <p:cNvPr id="44034" name="AutoShape 2" descr="data:image/jpg;base64,/9j/4AAQSkZJRgABAQAAAQABAAD/2wCEAAkGBhQSERUUEhQVFBQUFhQUFxcUFRcYFhUXGBgVGBUZFRYXHCYfGhkkHRUWIC8gIycpLCwsFh8xNTAqNSYrLSkBCQoKDgwOGg8PGiolHyQsLy0sLCo0LCksLCosLCkpLC8pLCwsLCksLC0sLCwpLCwpLCksLCkpKSwsKSksLCwpKf/AABEIAOQA3QMBIgACEQEDEQH/xAAcAAACAwEBAQEAAAAAAAAAAAAABAMFBgIBBwj/xABUEAACAQMCAwQFBAkQCQQDAAABAgMABBESIQUTMQYiQVEUMmFxgSNCkaEHJFJyc5KxstIVFjM0U1RidIKEk5SzwdHwNUNEZIOitMPUJWOk4aPCxP/EABsBAAEFAQEAAAAAAAAAAAAAAAACAwQFBgEH/8QAPBEAAQMCAgUJBgQGAwAAAAAAAQACAwQRBSEGEjFBURMUIjIzYXGBsTRSkaHB0RYjU3IVQoKy4fAkQ2L/2gAMAwEAAhEDEQA/AN72i49dQ3Qhg9HCckSZlWVmzrKn1XAxsPppVe0V94van2CCXf487+6pO1yj02EjqbecN7lkgMf1tJSlWdNTskZrOCxONYvVUlSY43C1huupjx++8JbYfzaQ/X6RR+r1/wDu1t/VH/8AJqGipHM4uCpTpDXe/wDIKb9Xb792t/6q/wD5FeHj1/8Au1t/VJP/ACaioo5nFwXPxDX+/wDIKR+MXrDe5jU/+3bKP7R3oHFrwf7Svxt0z9RqOiu80i4Js49X/qfIfZTfq7feE0H8q1Yn6pwPqrw8bvT1nhH3tsfq1TNUVFHNIuCX+IK+1tf5D7Lxr+9zkXhHs9Hgx+TP11z6bfZ/bzf1e3/Rruiu81i4JH8er/1PkPsuDfX37+Ye63t/71rz0y9/fz/1e2/QqSijmsXBH8er/wBT5D7Lj0y+/fz/ANXt/wBCpIeJ3q/7Ur+yW2TGPZymQ5+Pwryiuc0i4Lox+vH/AGfIfZNntNe/7r+JKPq1muT2mvf9192mb8uvb6DS9Fc5nFwTv4irveHwCa/XNef7t+JLt8Ne/wBIpG17S37NIObbAI+gH0WTc6EY/wC0bY1Y+Fd0jwrrP5+kPn8WPH1Y+ikmljuBZSI8erXRvcXbLbhxVq/H749JbYfzaQ//ANFD9oL44xLbDz+1pDn/AOQMVBRSuaRcFG/EVd7w+AUo49f/ALtbf1R//Jr39Xr792t/6q/99xUNFHNIuC4dIa/3/kFI3Gb4jHpEQHmLbvD3ZlK/Spq67EX00sUpnfmMk8satoVCVUJjKqAAclvhiqGr77H6/amo/Pnu3z5g3EoXPuUAfCodVEyMDVC0Wj+IVNZI8TOuAFpRXtFFQFr1g+1JzxBB4LaEj2FpgD9IQfRS9Tce/wBIy+y3tQPcXuiT8T+bUVXdH2QXmGkTr1zu4D0XlFFFS1n0UUUULtiiiiii6LIooooXEUUUUIRRRRQhFFFFCEUUUUIQaQ4V61x/GH/s4afpHho70/4dv7OKmndYeamQn8mTwHqnqKKKdUNFFFFCEGr77HxzaH2XN6Poup6oTV99j7a0P8Zvv+qmqtrtgWy0U7STwC0wooFFVa3qwHHv9JTfxa0/Pu6iqXj3+kZv4vafn3lRVeUnZBeXaQ+3P8vRFIcX4oYU1CJpOmcMiquWCjUWOerDoDtnpT9J8RtGkEYBACyxSNnO6o2ogY8SQo9xNPSX1ejtVZR8nyzeV6u+6Us+Pa5VjIjbWrMGgmEoGnc6xpUqMdDjGTjrXX6rM0kiRpG3LbQQ04V27qMSqaT3cONyRnBqW24XypWeMqqSbumkDv8Ag6EdM+IOx67GoY+FSo8jJLENbs/et9T949C4lGQAAOnQCo/5ls+KtjzIvLm2HRFr32772U/E+IvEGYRa0VS7NzFUjAJI0tvttXD8UdI5JJYeWkaM/wCyo5bAzjC/41NdWZkgeJm7zoyF1XHrAjIXJx16Zqa7tVkRkYd11KkDyIxsfCnC198ioQfThoDmi98yL7Msxmi7nKRu+MlFZsZxnSCcZ8KqbrtHpcjTGihY3DTTCMMJAxGkBGwRobIOOlNfqZIw0yzs6b5UIiFx5SOOo89IXPj1puG10vI2STIVJzjYKoUAY8Op38Wrh1zsyT8Ro4Qdezz59yQsePh0kdgAkS6zIja4nGCTocqucY32xuN6Y/VddCuA2GkSIg7MjM+ghx4FT194865fgy6HRSVR3V9IA0rgqzKg8FYruP4R2ouOFBpQ4YqpZJHQAYd0zobPVSDpzjqEUUDlAEOFC9xIyHnwGXmbrq44piQxojO6hWIDIoAOcbuwJ6eAI9opuCXUoOllJHqsMMPYRVZfcHeQ95oXTJIE9uspTr3QdSgruev10/w+05USR5zoGM4A8SdgOg32HgKU1z9bPYmamOlbCOTPS81PRRRT6qkUUUUIRSXDx3pvwx/soadpHhxy0/4cj6I4RTbusFLh7KTwHqnqKKKcURFFFGaEWQavuwI+1W/jF79dzKaoa0HYT9qt/GLz/qJarq62qFsNFO1k8FpBRXgr2qpb9YHjzZ4hL5i3tc+35S7x/f8ATUVScZOeIT9MiK1Ax9z8uRn25Z6iq8pOyC8t0gN65/l6BLXlyymNUTmPLII1XUEGdLuSWbYABDXXIuvCGD43Qz9URFeTfs1r/GY/zJa0KHYe4fkqLVTyMks0q9wPC6WqpRJK25uRtO6yoPRrv9zth7PSX/ugx9de+i3X7nbj+csfyQ1f5ozUbnUvFXf8Bofc+Z+6zpiuh/qIj7ruMDw+6UHz+ijTdfvdPhdwf34rRaqNR9v00c6l4pJ0foD/ACfM/dZ8C4/ezfC4tSPiTKPyUYn/AHsx+9mtT+WYVf0V3ncvFI/DtD7p+JWfDz+NpcfA27n8WOck/AVGbx/3re/1WT/CtIR/nArnlD7lfoFdFZIkO0bojuPxWd9Of963v9Ul/wAK4g4uGCNy7hY5NOmR4JEjOvGjvkYAbIAPtFam1jAddl9YeA86zaHHCuGodta2C+/RBzsHzHyXSnGVchNjZRKnR+jijLhrb9/d4JmijFFW68+KKKKKFxFI8P8AXnx05oPxMUWr6DT1J2HrTfhv+1FTbusFLi7KTwHqnDUN5drGhdzgDA2GSSThVVRuWJOAB1NTEVke1F47TFEJBhQFdPXmyJI2ofwgiqq+RnB60zV1AgjLypuC4acRqmwjZtPgFJxLtC+4E8MDBivLXTLLnA2dz8mp9gDeWrNM9n+0LSvyptOogsjKunVp9ZWXJwwBB2OCM9MEVkp5lMrZ06yHYqCpEaKcjYdB6u2M9fCrnszw8tc8w9IgT7csrKo9/ekJ8tKeYqgpauokqAL5HavSMWwXDqfDnkMALRkRtutrir3sCMWrDxFzeZ9mbiVhn+SwPxFURNX/AGEX7WY+LXF0T7cTOo+pVHwFXFeLNCx+ih/NkHctIK9rwV7VUt+sDx4f+oSnPW3tfqe6z/dUVTdpnxxEDztFP4szgfnmoavKTsgvL9Ihaud4D0S8zAS2xP76tx8WYoPrcVfr0HuFZjjRIiBBwVltmB9ouIcVqpNiegALdTgAAnxPhgVArh+Z5LU6MG9GR/6PoEhxbjMVugaVhljhEB77nphVGSfgD8TtXkHG4TbJcs3KhdQwaXu4z0yPr28KpLrtpZMTzopCF58aSNEh1+skggcMWBYrgYIJ8qg7JdnE5plEUsKIDGYbgMXLYVkZ9YIbSGO4OOgx41VOlIOS2TIRbpZJi67UXJzNBCgtgCFNwkqmQbgSl0B5a5GAhHQnOCaX4H2rhQyG4uJpHlAkEjK/JkKnHKsovWOnWo6HVsTW0MYOxAORg5xjHtztj6qqb2zjng5kCxlnUNG4XRqXUpOD3diA256+6mTI4Zp7k4+qckxwziiXEeuPUMMUZXXTJG46q6+B3B9oIpqsf2anuIZlhkjhCtkztGH2kRUXW7u2AMdNIA7pG/UbHHnUqN+sFEliMZ7ty8ooopxMpbikumCZgcFYZ2B8iIpCD9IFJcXjxBw9CMMHiOOmAlpMG29moVN2hQtayoNzIEh2OP2aWKE/VIa47ZXCLLbNI6oFNw2WIAPdRMZPj8p0FPQdbPiqvEyeRcBtsfRQijNVt1xuPkySROkjKpCgNnVIQeWuF3yx2AG5q0k7Ozq2FuVYfOM0GSCNu5yXUafY2SPM1ay1ccRAKwFJgdVVtc5gtbLPJc5opaSGeEx84xMspMeYdQ0SAFlDcw5YMqscgDBXfOc0yKdhmbMNZqg11BNQv5OYZoNJWDfKXA8pUP40MRp00nYevP580fRyosfVSndYf7uTcPZSeA9QnDVXe9nIZZC7hiTgModlR8DALqpGTjbr0xnNWhNcu4AJJwB1J2A958BRIxjxZ4RSzzQuvCSCcstqxfay3SN4440EaiCXASNtPykkSnaNSdtAycfOXzrQ9nLdhEWcMGkd3OoENgHRHkEAj5NE2PSoFcy3CNgiNzlScjXHbjUWwR3kaa5iIP8Au+RkdLvNQYIW8q6byWmxSulFFFQuGdtY8bknavavOwrHkzA9BczhfcdJP/MXrLpxASHEGJmHUq6iNM7DmSnur96MsfBau+B8SaxVo7pVCF5JedCWkSPW2plmUqHQAscSadBAGSh2pNbI1wDQpWjVFNC50kjSARYXW0Wvar4uMxvGssLLLGxwGRgV8ehHjkYx5nBxTdrMWUEjB3HmNiRsfLaq1bVYftQP/Ul/if8A36gqftR/pJf4n/3zUFXdH2QXmOkntzvAeiR40PkT9/AfoniJq17VcU9HichA7uzRqrqTHuwDmUjYIqsWOT0U+RIpu0hxaXGP3GX80052wvtUxgU4VGMs3TDEsTBEfZ1lb2CL7qoOIDpeS0uibhzdwPvfRJcDtpppYzy4YLaEkFIGGiR1yV7mAyjLA6Tnr1A67EVnex051XCEnZrd1B8A8JViPfJC496GtFVE5uqVvGuuLpHjlq0tvLGmNTpjBOA41KXjLfNDqGTV4ayaYu3w6MObgsYtMa5T5QjS8gxlVQRnvZAGs7HbCZ4lJKSLZUKglTPLqMWoHDCJIyGlIIILalQEbMxyKnsbeVSTLNzScYAhjiRcHqApZiSPNiPYKWMhmmzZzsgs32i7OQ3UVzILcelJJJECpkJJDxtExGCDlJEcgAjvN13rTWoflpzCDJoXWVGFLYGcClV4VJGCYp2JJLFLkJJG5OM5dEWVDgAagT6oyrYqW0vtZZWQxyx6dcbENgNnQ6OuzxthsNse4wIBBFPxW3FR5XOtYpqq++vW1GKE6XAUySFQwiVhlQits0rDcBu6o7xzlVZ9+h+NU1i2ecT1N1eZ/wCHO8KfHRCgomeWMuF2njEj7FcNZyHGLq4OHRwJuTKpaN1kTPyauF1KMhGXPnXnD7gxHXLbSzXBzqnV7Vg2STiFpp0aKMbYj0rjbOogsXwKr4hcyM2QsMYIIIhZ5NJkkAXW0xj16YwT3CBzV61BbM9wzUyWniaQQEzDOs12JTFIlwltKsQnNuwddaksssDysrKWUHyWTYb04b+Zd3tgVHrcicSuo8WWIxoXA64GWx0UnAKlzbBxvqBVtaMjFXRtwGjcbg4JHiCCQQQSK4guJIGyWubiJlwwLGaSOQHKSKMAlWBZWC9NKnG7YW2Vr9qakp3MzGxLcc4zbzLGYJ0llhl1LAhJeUsrRsgjxqEgVmIJGAcg4BOC1ug+Rgq6HDxuMOjeTL8MgjII3BIqe77ccueGOWKVIpteZJJRqjVdI1zQqWMcWpgNTMMb5AxucYx6XGVYMTAQ4GDpXXrhbI272qQAeIXI2Bzb0E7mPEe4rIaR4fHNA6cmzmhBpCx/Zrn7+L+wipyWYKpZyFVRkkkAADqSTsKzlrxUSTTrHqw5jdMB0aZRGqNy3Ze5GGU65eoBAQMzjFtLK1hHFYnDqKSoa8DIWzJ2DMFXN1xEZKRFXn2VYwRq1NsudxgeJyRsD0qoCGbeQt65VWRjLI5TGrkQpHoQZDAsBIxC7NghjJLxFIRrdoVkhTiIjVhGI1fNmIkhjffDI41HJZsyZPeIqtuLuDuqoknSOK2jVkjkcd2ZTL3sBTmNRkHPl1FQJJy43dlbctfS4Wyma1sNyXXOtbMAC+XC6s451jdhFGDKQA2udppyV2USCPmuOh2dlxsDp6VJFZzSrmeODUcbS5njj6giODCxk7jvOznrjFQr2ggb5PEioqMeUInjedhssMIwMA7liMHSMDqSHuD3AOVGNOiORdJJQB9asqM25QPG+nPRWUeAp1ha92oTcd2QUOpjnp4DVMZqu363SdbjnsUjcNkbAa6nyPV5fLiVM+KpGgH0/Gore6Zwksj6WKRMXHdMTuGjZ1IwQOfFNGwzusqdNOTaEVl73jaw5j5scTo92rF2GvlSyJOpVXGncs2GJ20HCtnFJq4WsALQnNHsQmqZHsldfeFsuzUZDTayiz4RXdWzKy9/RzmTGrOkssjKHKphhsSdjw9jo3JJBIyfH+/bpvvtWH7EcGlSJ5ZdMMculkR9WttmzJMwIbW2roSSQSW3wF3HD1xGOnU+qSQdzvkkk567mq9a9Y7tTj09N9/RWz5Y5y4+vNK052riHp0beJtpB+LLGR+dSdXVF2S8y0kH/OPgPRI8dkVbeVnXUoRiy/djxX3np8aqwG3L45jMzyEb5lckyb+IB7o9iCrPj/7Wm/BufoGR+SkJh3m++b8pqBiR6Y8FpNEfZ3/u+ib7NThLtQTtNC8Q8i8biWMe8o1xj71vOtdOhKMFbSzK6q33LMpCt8CQfhWAkjDDBzjrkEqykbqysN1cHBBHQ1qezPFXlR0lbVJCVy2ADJG6kxyFRsG7rq2NtSEjGcCocN4W1YQLtO9d8I4nEkcUEhEEqRxxcqXEeSiKnyTHCSoTuChOc+eQLlYWO4UkeYBI+kUpxG7jSP5bdHOjRy2l1sQdhEqsXOAxOFOysTsDWeW3sGkjHoQSOZuXFM0EcUMj4YhVUMHXVpOktGoYjb1ga4Gh2a7rlnRyWu9Hb7lvxT/hVMZA94DGQwht5opWHqh5JrZooyw2LgRzEr83Vv61U3DeAWUk90BDEeXJGigq2Aippdl72GBmWZSd90wfCtNFEFVVUKqKMKqqFVR5KigAD3CpEcQabpiSUuyK6xVTOGieQsjtFI7Sq0UbyGMsE5iSJGC/rAsrAEHWc4I3tqCKU9geLFIjeYzcKkbiqkqqRzu7kqqmCaIEhWY5lnRFAAViTknboelVVxYEcSRZn1Oscc4IJCBlMvyMCk9O8rHqzCJieu2luB9sWn4W4/6aT/Pwqk7T3CrdF2yFhlsWYqpYgLqfGkbktrCD2uM7VyOlaGu1dtimamueJGa2y4+ZAVuKGXNVf6qTKBrtJBy2CTLnLZbUIxBgYk35epyVVdfjg6WLG+Jg5k2mNkEgmwcojRO6S4J8AUJ+NVDo3NF1oRM1xsqbj/CXeWSYYTTFawRHY6zJcDmhlBGpNL6Sh6+GCM1zBwiWw0wRmOZpQCiKNHLKRqsrucDMOpRgnL76ck7jS2VlJKySSKI40PMSM7yM2CFaX5qadRIQZ3wSQRgUHbVWiu4pCCYpYhBscYkWbWo9+G1Dz0HY9CzDip522GJwyBvbeeCqaqliqQWyC4KzHEruZz3w0ulhnvoir1/Yoxqwwx67hiMHG5GeeCcXZGI2EsoCh5HMgXGttKAAZZhggE4JQnJGkV6CdsDUD4qVXbbDFXI3OScAn8gqO6YldwQS8QTfJ1CWPx6A750jJxnOPC2bO+5dv4pb6CAxiHV6PDYE6i4YsMl2I1OxHMc7AanGDjYAKMKB0Aqvkn1KrHJyo9Y5Y7DOSS2+faasZDuT4Zz8M7UhBZvIAsa5wAGJOI1PXDPk5OD6q5PToKg5uvdWjWtYAGiwUnZ62Mtyi5IWP5dvby2Xlj4uc/8AD+jT2toROluGERJdo5SQVEBy88RQ7FlbllAfFmbfvK1HbcOhtzqeSR3ICty3eFdIOrGI219SerfAVc8J+2LZVZiXjdl1N3iHRjpJznUpjZQc51K5B6mruhLXs5JvWGd1jcc5WnqBVS2MTrNI4d/xVla61ZopQ2tdLDUFDGNsgE6Qqkq6yJlQAdAI2YU1wLiVvFLcm4IzI0ESRlTI0gjj5mY4gpZjm4YEgeVV8YEsyJcO0Eu6pJHjEmQBhWl1BshVUqwLjSnXHMa1h4U0cgFopjAC8yQs+uZ2dtRZyNUrIIVXSSABcHGMLUmWUlgjdtCh0OHxx1TqqEjUcMrbrrQWnGzMT8g8IQghrh407xGcFEdnUkHOHAyCfZmz4cxK9BjJwQxbO51HJUdTWX4Myd4RFnBBj5yAiEEZULA2GMjBVHf0so5eMgjTWn4bMSCp6qF668nbGW1qvlURX6zHbH9t2/shufre1A/Iar6e7XAi8gPnbzj8WW2P/wC1I1dUXZLzPSX20+A9Ehx/9qzfgn/IaQuPXf75/wA40/x/9qzfgn/IaquJXHLEz/cCeQZ80EjD6wKr8S67VpNEfZpP3fREb6iQM7MyeG5QhWwAemrK7+Kmoob1kbnxymMRsyalVGVoQY1kaQNjmRrJzHG47qtggsGHstmVjMSnSVURgnV80qH1FRqBbD5YbgtnrXLguGiZUQvFIE0sWj04EWBqRWXSZIxpK9GGCcECtC2J2Ld2UnMYmWNUuLdmifG+guqktE535ciaWHQ4yp3BpTtPxgwqkaNpluCwVupjVBqeQDBy4JVVzsGYE7KQUu0R5tpa38TSo6hI5zE7JKwIaIq4U99knYbHPrPis5bEMBkMZjPM7NMxeVI0hSOFC7Ox0lrppAM4HeHza4WgPSgSY799lJa3ptnR41JCIUC5yJkPfki1dVmHLDoTszavujW+SQMAykMrAMrDoysAyke9SD8a+fW8msrL8wMskS+B0nKSv4kk95R0CkN1I06rspN9riLxtmMH/DAV7c/0TovvjPvp5h3Jh43q4ooopabSd2ftm09slz/0z/41VXSBru8VgCC0AIO4INtCcY+mrS5/bNntn5S6OfIejEH6ciq6/fRdXRY5UcmTujcD0eMMPMn5PPx9tS6W2tn3rO48DyB1duX9yi4TOFLQO5Lh35Qcku8WlGUK77uVJdepICjPgSw1orTRoB+yy+kTdSCsCKM4zgZk9HBx10/EUrRW81rMRIkt8LZ5wdRYQnGsCD5q6GCgle9kDV1xWjsZiZLqWNeY2qFI11BMpyo5lGo7AE3DMf8A6FZOuqm6sj4wRnYXyzOQPgtTRvk5sxkpBcBmQrDhN20sKSMAOYvMAHgjZaMHfdtBXONs5xtXd/YJNGY5VDqcHByMEHKkEbqwI2YEEUrwGF1jYMhjXmOY42ZWaOM4IUlCVwG14AJwpUeFWEsoVSzEBVBYk7AADJJPltWEqLx1J5Ljlb6KY3NmayTfY4jDArcXCqDnDCGQgdzYM8erGEXrnpWNj4csEjKVHNDPGzaVzlG04XCgIhBUjAGx8gK+wKQRtuD4+YPSsD9kjhmg85RtIpzsSOdEpKHA66owwPhiKtFhOJzTSmGY5nZ5JTLA3VG/T/PtpFOIzCTlKzaC902MJvnMuAQuvPykfjjqMU/L4/5zSFxYawTnBad48jUCA+iE+oQSCVIx039laSPYQVLfu+KnjiySMgkdQGBI8tQGSPiKt+zhK3DKpyGjLSKCDhlMaxMfuSVMg67hF8qzVrYm2kR92jJdHEcZJCsCdlXOcMFPwJrTdjCczasjVy5iuT3Xke41bHxwFGR9zU7D4xzhpByWe0lkth0l28FoL2zWWNo3GVcEEfkI8iDuD4EA012Y4XJdCVJ2AiR1jkWHUPSn5UbO00jsWx3sFF056EkHB4q27Byb3a42W4U+/Xb27Gr2uYA0O3rB6LVDzK6K/RtfzuAtI1sAECjTpI06QMLgEDboFxkfEVJax4yxJLHYkjGy5AwPLqfjUPECVAZWYHpgFRn3BlOT7q94fIxGWz4YyQT45yAq4PQfCqpb1Zbtkfty2HnBd/VJZ/40jT3bT9uWv4G8/Ps6QFXVF2a810m9s8h9VW9pD9qyfyB9MiA/lqs4lbmRZowd5FnjBPQFg6rn2ZIqz7RqTay4BJCh8AZJ0MrkAe5aTkHVwRoYllbOFYHvKQx23BB+NV+I9oPBaTRK3NX/ALvooobkTAyIDgkll8Y2JJZHHVWUkjB8vdlZZV5zg7MyxhNjhkUF5ACNs633XrhVOMCveZZuWLTQrcLkpKptpdxG2hJspI2nUMZAz3uoq9jv7fVJoeeSJ40Iig9O2m1Oz6ZkCCKPBRQqthsZIyBmAGk7lqnTMb1iFXjiIFrNb53ku7SZR1DI+h5ceA79rOT7SPuhlK1RdUrtjSdMbE7ApCJOaWP3OqV1P4L6Zb22kZreSOGd5ETTK07xgOWKiTQJJXkQHvsB0yF23Ynm34NNykjeJO7oLH0nuuyuZGBXkHuFz08tqOayueHBp2WTRxeiji1DI25NzmvLEERIGyMKF75CtpBKxa9RAEhQRkr11EjrsLXg8pgnZnBWMxMk5yuIjGQ8DyLnI2aZM4JOtBXFtb3Mbh1S3JHUPLIQ2eoYcnB8/fimLSOaIQ8pLWNoEMaNplc4KorayrRlieWD4b71IbSy+6oD8boRtlHlc/RaFb6MuqBsl11oQG0SLjV8nLjlyEL3sKxON8YqS4mWNGdzpRFZ2Y5wqqCScDc9Og3NZuKGcIih4F5btKum3ZtLsZCSOZM37tIPcxqDjk1zyHZp1cIFkEa28SCRo3SSNWIycF1UYBHwp3m0trkKO3G6J7g1r7k9xV3NxPE0DmG7CRmfUxtJ+rxoqgKqF+o+5/wpaedHuJJI2DpKkTgjOQyGSFwwI2IMQBB3ByD4Ulc3PLnmLyvIICxJ5hLOkLHkoSQSSJVVeh+UkYfOxUlhZlBl2LSNqLnbGp3eWTSABsXkc75O9OUgJfcblD0hljZTFrus7Z5G67tLVWu1Ug4MRlBUlSjwSKqEEeDLcyqR0I2NXFtax2ccccaERtKqk6iSpk7qsxOSRqEcYHgCvgKr+FsfTBjoLd9R8i0kfL+nRL+J7qs+0UYa0uAf3Cbxwdo2IIPnkA59lef6RSXxPkSegdW4HHZ8rq5wAk4fG47bLu943BC2mWVFfbuZy+/T5Nctv7qquO9pYhaz5WdQYZVDPa3KLkoyjLPGAu5Ay2BUljEEQCNREGCsVjGkZZQTkDcnfGTk7b1HeRhmii/dZU1fg4vlpM+w8tF/4g9tcjwmmgOu4k6ud9mzPYtA5jtS5Kv4ItKquc6VC589IAz9VZ3t9LiCNRnLTrjTjPcjlc4B6+qB/KFaasd9keM6IGxkA3CYzvqaB2Uee4icfGqHC+nXNJ4k/Ild4BZGFwyAjoVyPcRtt4bYOPDPuoI+TkA6rLIfpkjuFz7PlPZ0O4xkSRjYZ64XPvABbp7c+XwpW7BB7rsmrAbSVGSq5Q5IJRtJxlcEjHkMbtu0hS3BM3V7EjlGkjVsnus2/U4BABwfZj4Vadm4WMrSd7RoKamVlDZcNGIw4BKqoclsYJl9lZXgERS9t9O3yvQHzjl1H8Uk58a+nVd4ZSNJ5W5yWB0uxZ8DeZ6o6Qvfhn/he1c9h4celN91OoP8m3twKpqt+wkxLXi+Czx4+Ntbk/kq1ruzHisvot7U79p9QtFfyaVBzgZGe8FJGDspbYH+7NSWT5QEkN13BB8TjJGxOMZ9teXZOBjI38E1eB8Kj4fIN0BzpwSem7FiRp8MY6e2qdeirKdtW+3LT8Be/n2VJVYdtEHpVqc78u7GPYTakn/lH01Xirmh7PzXm+k/tn9I+qKq4OytohJW3iySTugbBPXAbIX3DFWlFSy0HaFnY55YwQxxAO2xsvEUL6u3u2/JXpoortgkl7jtKKKKK6kIooooQilr+IMEQnGue2XPvni/wpmlrjBlgXKr8o0mX2GYo3dN9Q3EnKOMjOOopmc2jKs8JZylZG3vSMkwMsSyd3m5vCH+e7s3o8aMc6giq0hUM3eZcdCTak1W2rSMrmORZImd0EVwDNayRxty0ZEzlAdAZWQ47x2PgjxG9wgW1blSsdElvO+poWJUA27huZIr6u7gMANTEpp01Ahk5FtnN2rU4pSNxGYuikF2ZFp3cSFcwcYFvM2VaQTaE0xBWkWVFdsFSw2KZPs0fwgak4hxk3GLcQSxrMRraXlA8lGVp8xiRnwQBHkrgmQDNZ+7t+TIrsYFWMGTuqsCSKqurIC7lWlXmkguxLq7gnK5ryx7WwKZOWC0kkhIeQLHDJEjYjVJXddJ5eTjHdeRsjrjN12GwvqjOWdLb5rV4PqtpWsD9ZoyB7lsSxJJPUnPxO/99UzXsq3MrxiE8tYYVEpl2DxrcSkGNWwWLxDcf6ob+FMPM7yosUmlZ7aSRNaIwV1kteW5BAO63JVlyfVGMEZpGSdWeGVdvS0YOpOwlt07pU+YHMjP3WhD4HLHIhzS1wvcK+lkDsuCsR2gud+5aKOvelue6BuSxFvjpk56YBrD8W7RyzvrkclUBm5SgrGsTcyIOqHLCTRqYgnfUw22xY9oOOR8to1bIY6JJF9QL1kjVx68jKCp07AFsnIC1TDh7tGblT3udyUUFCrxqJGkI0g5DPBGikEjKZ3B2VS0FPCNcMAJ/wB3lRnEh3RzTjOEDM24RWY+0KC2x9uNveKrYbYqHyCWMyazt6yxRc074ONTuNvDAqAS60Ea4MTsucOMxqoZ2jAYHKFkT2qCVIGoYcY90E4B51wc+P7PMWx3TjoR4dOo6U+Yyxp8VLbIJHjwRwRftuD8If7GevolfK5LoxMJFyGjIcYAzlckjHTcFh8a+v2PZ8vGr+lSMHCupWKBRpYBl2w2Tg9c1b4dUtjjIPFYvSfBp62pbJGRbVtn4lKZq07CKQ14cbGePfzxbW+aj/WovjPcZ9hgA+AEJxTPYu25c17GGZgs0JBcgt3rW3JyVAH1Cn6ipErbBQ8HwaWhlMj3A3FsvEdy0F85AUhgoDbk4xjS2xHjvjpvXljLqLNtg46EE5HXceHkDv1qeaAMBuQQcgjqDgjIz7Cfpoht9OTksTjJOMnHToAPE1CWoWN7a/t20/AXv59lSVO9tB9uWv4C8/Ps/wDCkquaHs/Neb6Te1/0j6ooooqaswiiiihCKKKKEIoozQTRdFkZpLiNxAABO0IGdhMU6+wP4/CkONXUgYhlkWLbSY2iXmHGW1yPIhjA6YGCeurG1V3DbhWOIOVHnryMTykeWm2UjV98z+41XzVRDtRrb+OxazD8Da+MTSS24BuZ/wAFW1x2iQadHe1bKWOhD94MGSQfg0Ye0b4quI8dmBHqBiDpzARpGO82ZpA/L6gnlrnYDOacu70Wmywtz5N8zMolkH7pIcmTl/fBR81RnpWcM4a07O7OVjDDn3JXPeyFCRAA8yY+qsag6dgRnCtBqKl/Va654DYFocNwqHWLnRWaN783O8tgXEVo0765NUmJFTLMVLSsNSpGQCIVRAZHZAWCqBklsi5tezi7sQz6lKHQJAulvWBZ3kdtsjOoEajpwDS0kqW5mMcHLSJmlCFssqvbpaQpLgnEsrtzGydQUEnc75ybibGTXIkU8hB3ni1ogBOAiZwi51ADIACkk561U7nNcG3+91rqaAOb0BYDYF9AMkivzCI9aqUhUxyRoFaSN21FS5JxFEo0gDuZ2zVRxGBfR44Wi5iR6yWcALKWinchRG5kXrK56ECFQNRKhq3hPFVJhMMSws04hliiJ5MoYIS6RtjQ6hy2QB+xnJI6Xt5juIWCuxVxk40Iv7LK++RCI2kBORkNpBychphOsAnJBYG6Q4Ra2zbJHGZAp6uLnujTkRtKSyAArmMpGy5GV8SdoJD8inh8rKffGsUSDboB6UT5d33Yg4rMpsknbLmOP5IsA0uhiQgB2YSpEiSEqRpaFidtQMnap9PIViqyF5R578pOYAAR3TLo6eQ3GM114ubjvREcwCqqW3VjqIOrbvK7o5x0yyEZ/lZpefCKoU4AIG5O+Sc5JO5yxOTnc9KlFxkZ6dc+zBIP5CaUu7jAzhjuBhepyQMY8fdUcEnIqy1WjNV102+f87V9c+xpxxZ7FI+klqqwOP4KjELj2FBj3q1fIZt89OpGQdj0IPxDA1r/ALDxIu59tmgznOyhZowmfa2WI+9NTKckGyh1jQWXX1sUr2bUC5vceMluT7/RYR+QCmhSPZY/bPEPw1v/ANFa1NVStLRRRQhYjtXMDexp9zbSP+PLEP8Atikql7Vf6SB8PQ+vgPlz1PgKQhvzKSLeN7jGxMekRgjqDM7LHn2Ak+Yq3ppGsizK88xykmqa8tiaTkPRNUZr2PhF43VLaPcetNJIceOyRAZ+PxpmPstIf2S5I67QwonXpvK0hBHupbq2MbM1Hj0arH9YAeJ+yVr3FOx9kU+dcXTj8JGv1xQqR9NTx9krUHJhWQ7HMzPMcjxxKxAPuApo143BTo9FJP55APDNUEvFYVIDTRAnoDIuT7hnJNdQ3RkAMUU8oIyCsLhTvj9kkCp9da+1ski2jRIwdzy1VMn26AKmP+c7/lph1c87BZWUOi1M03e4n4BZSHhF0/zYoB/7jGVx1+ZFhPL/AFnjTkfZEHeWeZ/4KFYU/wDxgv5jd98/Gr+io7p5HbSrmDCqSDqMHnn6rN8SsLSzVXFokjvIkSAJG0jOQ7DMtw2xxGdy2ScAZJFNfrkEtrO9lqlnjRiICNMiyEYQSROQcZJPkdJwT0q0vLRJY2jkVXRxhlYZU+Wfd1yNx1r5r2lgihm0QSTySRd0BmCGPUFJiW8R45R3WTIYSjcZ33DDjxVm1u4BeQ9neXmbiLSRrI5xFkG8vJMAkkI3cXfcAggeKKN5OMdpXwSptrdI0ZLeMapGtwyhTIsMCmPnHUwB1kKrYwMvqw95e6mLqZBryV1PJIwiJYRoGdmJyArEA7sT5qKk4Ekcs2JVR1zFFqbQVjMtxECxyRvojcbZ659zGsRsUgsvtVy/Fy1pLGkBYIw1vFztIAeK4aSUSI2+kd4tKWJ+FUtzF3s7FvVwehIL6d+uMtk+4bjrX0MWSBOWI0WNg3yaoqppcYYYQeIOM1Qzdjt+5cyrj7qJG92Skqaj7WB+FQnODjcZKdC8MBDs/oqjhcbAq6SAY1KuqSWN215DSZiwVLE7DB7oxtna6srhTFG8R1EMk06xaBDG8Osj0uRzqb5VY8c+YnSSwAOKgi7FN0N0x9ohcN8NVwRn3qfcamvbO3QiNh3ObYwors87KCGmuSiOWI+TeEEovl0p+B2dr/BMVJabEBOW9s8qBZQVjEQhOoHW64AmI1hSDLgBpCq93KpnU0lW8PBI7x5o5dmMNu6OApZG593qIVh3gejAjBG3jmqC97WhWcgKmJGUtMsxcsD38wBUK4bUvfdT3ScCqa37ZBpCfl3LBIjpc2y6dTlVIt11KC0jnvOSevhXWk613bEgs6PRV1N9jm9Qto5DqCSNEpTUCQSER0AQ5yR38DJ67Gk/1k3232tI2CpBEtqcFTkZKTdduprQ9j+2/wAv6O5flSkCFpZTI8chG8TyNuyv8wtkgjT4rj6ARTwiY7MLhqJmGxXyXh32MLqRvlSsCbZZpElkwowoSOLuZ9rN5ZBxivpfA+Aw2kXLgTSM5Zju8jfdSv8AOP1DoBirCinWsDdijvle/aUUr2ZjxPenzniHxW0tQfrpqoezrfK3n8ZA29lta5+Pn7aUm1e0UUUIWL4zYQyXrNcxa1SGERa0eQO2u4MumJAdZUcrJKnTrHTJzb+kxiMNrQRgABtShAOmxOFHQjaqrj9kZ7khUDGFIXYSqDE2o3CoAGBDYwxZTjcQsD3cFiPh7oEYBZGVpWKFsKTJj1WK9QARnSM63PdzpoXLBWRO+PHfb3ddqAf8/AHf4EH41Qjhc8S7SsyqEGlHl3RVtQwRUUlSdFwMqMgOCPZ1w6xusRM8rAgRMVaR8nazEmtSO8cR3Ox8XzgE90XVeZ/z7sZ/LQrZ6e0beY2I+naqawsLle87ozpzuXl3YDWkAXJYFiNcchIz0KjbOAo3ZiZYmhWXVHoYjDPCWkKouH0E5XKF856yNtjahC0oOem/u36bH6CMfCiqO+4VO7g69SCUPgzSKMLdGZQAuBnRoG4Pq4BGN70/5/8AqhC8ooooQvDXyvtpZtBdzPIdCTM0scpBCd5ETBfoGRk6EjIIIzX1WvVJHTI9x/upD2awsUtr9U3C/OMtq5ACI+rSikBGwAqhdnwFxj52ojHQ+drw6x5celtJLHL7ArnoFAYEFVAx065PjX1niXYW1lyRGYWJzqt25eSTuSmDGx9pQ+HlVJc/Y0cZMVyCPATwb+4yQOo8vmH4eDEkTyLNUhkzd6x0MjINKPIi5J0RzSogJ3JEaMAMnfbFTRcRmXZZpQPJmWUf/IR2+AYVdz/Y/u19X0aQeyWWI/ivE351LS9i71cfII/4O6iOPfrCUxyUoTnKxlJNx64I9eMe0Wy5Pv1SsufcAPZSn6pzEyBrmVSX0MFlWEOEROWSI1UjuOAdJGdJq7tuw94/+rii9stwrH8WFXz7tQrX8B7FQwIRKsdxI7aneSFCNlVVWNXDFUCqBuSTuT12dZG/fkm3yM3Zr5FNwyEPqkfIJJSNpMgFjk6QCZHOWO2cnPjVjxbgU8VqJWiEMAdcBsK7mRJY4yIU9QZYHv4bcbbE19js+FQwkmGGKInqYokQn4ooOOm2fCouPcHW7tpYH2EqkahuVcENG/vVgDToi3k3TZm4BfnaEaZcfdOu67HQ5GDt7wQfAiv0H2V4o9zZQTSeu8Y1keLqWRm9mopnHtr5/wAO+xRda8SzwIoO7Rc13IHQrGyqgO3zsgb7E19M4dYpBEkUYwkaKig7nA8WPixOok+JPtpUbXC912Z7XW1UzRUF3eCMAssjAnBMcbSafayplgPDIB9uBvXllxCOZdcTrIucEoc6WwDpYdVbDKcEA94U6o6YxUXZ0/LXnlz0+n0W0z9dSmoOza/LXp3H2wi74+ba2oBGD0PX40IV9RRRQhZLjthJJc5XHdjh8TzFBlk1vDhxhgCp3BzhQNxikp769VN1AkeVlQKsZ6Q3DhRkAcvUke/eIXV3mzlXOOTPFd60gaRmhWMMD3dPMOAw8xI0XT5rt5bQpx+bDE2xATdsE94AhGEe+51CZt/moD47iFJLLdhjhQ282kaY9GA84QOcgjurbkHUCdb58AvFo9yoXCuweZiTIiagpmg7zgHCjlc7oAM42Gwro8SdkUy5t/lSsmk4ZUWNwTk5wOcoXV9yR55rifjrqzIkZk0wlwzKyZdRGNL4OxJZhgLsUYZJDKohcxemeth2blxYWRYljEg53MxoxtqKAHO6+eNVM2j3OsFtXLyo76RKzKWmDM+kDSQoiOAB16HcFZONTL3WQSMGuNlV1MmiW4VRHucaVijznUSJV8d27XjMrZ0qhXGOYiSNksZwrxoScgctTjJzqx47CF5xK5njLOWCxhnAbTCNC6ohGAXOGJ7573gPAgGorX0ooG7/AMo0MhwEBX5W1ZwuTnSyNMSp8FAGN9XMPF5F9RuaoWUnJMgZlWNlCShUO2WJUr4fESzcdlI7qBm1RYCA6plNxpZoyx0rGyqPWOwlHe6ahCaSW55GWDCTWASqxl9G2oohGnOcgAg7eLYDsmwvNbbOAXtnbQE0jAsRII2Ykkd241L0wvtybH9VDqiAC4kXLHD9cRkIgxlWw5bvDohyBuVRt+OTuF0wruQCSJMZY2y49mhp3DE9fR26ZOgQvbd7xgNSaDzNOoiJiIy1pqOMAbBrjw/1Y9bALcXD3h0gqwGi3ZigjJDrLbM+lQMk6edkaiDoxpGRru+HytJGjlCpZVYrg5UkZIwdx8aY5R+5b8U0IWetvTA6alwrOhkzpIA5NorYABwNp+hXvL87OlpJ4LlZJWjyQ2ojIjOQsNuI1TPQa2nPjkqfPNXpiPkfoqISA7Ag+GxHX6aEKllN7glM9G0gpFlsLcMhfyZilurAYA5j4A2Md6ajuJlj/ZGVPHvsq/nEVDFxKFzhJomPkssZP0BjQhM0VE92g6yRj3yIPymo/wBU4c450OfLnR5+jVQhM0VHHco3qujY+5dT+Q1OIj5H6KEKg4la3OqfQFlSWMKoeeRREAgDBYAul2yHbUJELagpK4DDmRbxW0RbxI8KFpmUzPHy1aSSN5AVZtT6SHJ2jODk1fNtsdj7dvqNc8xR4qM/wh/jQhUFpYXFwwluDPakPtBHcB0KroKMSp7pyChXvIw1HSC2RoSc9cnr1Neomem/u3/JXvKP3LfimhC5FJ9l0IuL852M0GB5Ys7WnuWR1BFI9l0xc3++5nhyviALS2Ck+/FCFo6KKKEJa7s0k060VtJyNQzgkFTjPsJHuJpePhsQYERoCuMHSuRtp2227oA9wx02oooQpfRlyjaVygwp0jKggAhTjYYAG3lRHbIuFVVABLABQACSckADqTvnrvRRQhHoqEaSqkd3YqMHTuu3TbAx5YqVEGT7dz7TgDf4AUUUIXrxAncA9OoHgcj6Dv764igUasKBqJLYA7x9UlvM4AGT5UUUIRNArZDAEEYIIBDDyYEbjc1FdWEb51or/fKDnusPLyJHuJ86KKEJK67H2UzapbS3kbxZ4Y2Y+8lcnpUX6weHfvG0/q8X6NFFCFIvYqwHSytR/N4v0alfstaEb2tuffBH+jRRQhcwdkrNBhLS2XPXEEYz/wAtSN2atf3rb/0Mf6NFFCEfrbteno1v/Qx/o0fratf3tb/0Mf6NFFCF43Zm0PW1t/6CP9GoT2KsD1srU/zeL9GiihC9TshZLsLO1H83i/RqT9atng/alt/QRfo0UUIUUvYqwb1rK1Pvt4v0ah/WHw8HaxtR7reP9GiihC6HYXh4z9pWu/X5CPf/AJac4NwSC2LC3hihDbsIo1TVjIGdIGcZP00UUIVpRRR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895600"/>
            <a:ext cx="2895600" cy="29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Have access to programs </a:t>
            </a:r>
            <a:r>
              <a:rPr lang="en-US" dirty="0" smtClean="0"/>
              <a:t>and information </a:t>
            </a:r>
            <a:r>
              <a:rPr lang="en-US" dirty="0"/>
              <a:t>that help </a:t>
            </a:r>
            <a:r>
              <a:rPr lang="en-US" dirty="0" smtClean="0"/>
              <a:t>make better </a:t>
            </a:r>
            <a:r>
              <a:rPr lang="en-US" dirty="0"/>
              <a:t>buying decisions.</a:t>
            </a:r>
          </a:p>
        </p:txBody>
      </p:sp>
      <p:pic>
        <p:nvPicPr>
          <p:cNvPr id="43010" name="Picture 2" descr="http://t1.gstatic.com/images?q=tbn:ANd9GcRRKhS3pNNXD-L4e4zhWFaYAf9Ac-qYLfrbtJ5B4_UTRSOb0cD-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200400"/>
            <a:ext cx="1828800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Learn about the </a:t>
            </a:r>
            <a:r>
              <a:rPr lang="en-US" dirty="0" smtClean="0"/>
              <a:t>changing nature </a:t>
            </a:r>
            <a:r>
              <a:rPr lang="en-US" dirty="0"/>
              <a:t>of products </a:t>
            </a:r>
            <a:r>
              <a:rPr lang="en-US" dirty="0" smtClean="0"/>
              <a:t>-consumer </a:t>
            </a:r>
            <a:r>
              <a:rPr lang="en-US" dirty="0"/>
              <a:t>education is </a:t>
            </a:r>
            <a:r>
              <a:rPr lang="en-US" dirty="0" smtClean="0"/>
              <a:t>a lifelong </a:t>
            </a:r>
            <a:r>
              <a:rPr lang="en-US" dirty="0"/>
              <a:t>responsibility.</a:t>
            </a:r>
          </a:p>
        </p:txBody>
      </p:sp>
      <p:sp>
        <p:nvSpPr>
          <p:cNvPr id="41986" name="AutoShape 2" descr="data:image/jpg;base64,/9j/4AAQSkZJRgABAQAAAQABAAD/2wCEAAkGBhQSERUUExQVFBQWFxoXFxcWFxgUHBwYFxgXGhoYGBoXHCYfGBojGhQYHy8gIycpLCwsHB4xNTAqNSYrLCkBCQoKDgwOGg8PGikkHyQsLCwsLCwsLCwsLCwsLCwsLCwsLCwsLCwsLCwsLCwsLCwsLCwsLCwsLCwsLCwsLCwsLP/AABEIAMIBAwMBIgACEQEDEQH/xAAcAAABBQEBAQAAAAAAAAAAAAAEAAIDBQYBBwj/xABDEAACAAQDBAgEAwYFAgcAAAABAgADESEEEjEFQVFhBhMicYGRofAyscHRFHLhByNCUoLxYnOSorIzwhVEU4OT0uP/xAAZAQADAQEBAAAAAAAAAAAAAAABAgMEAAX/xAAqEQACAgEDAwMEAgMAAAAAAAAAAQIRAxIhMQRBURMyYSJxgaEU8FKRsf/aAAwDAQACEQMRAD8A80pSOgw2kdMygjOWJkt9Y60+nv0gTrYchjqOsJDk62iaWlOEDg+cPWbCsZBQUG8cC8IGafHUxMLpYbCWoYZmpqac6/eOZ6iu7lx7+MMmkR1BsnlvTWHGZWwgJptYQm0HsQdILCdYHnza93uwiJp5buhKCbmw3CGUaFbJ8OwALNYAeQgzLmlrMU1Vt43EagnQHfSsVbzKdxtTviw6Hzsxm4VjaYKpXdNT4T4i3jFI41IWU3E6qQ62+FcGlLix5RxQK+/YiNFLO9VWJxKA03RxdOA9THGbdpyH1jjh9b38okA/tESCHZvKGQCdYfJlgeMRId8Tq0MAIQcITqa98cD0sIkUikMAYE5RIgjmS8PFo7g4RmUhnWZrmGTGqfpDTNtSGWwrVjynAxCxhGZCN4axaGQod1cdgWGjGu8NEdyQ9REhhKkPAhpMMdoKVs5ug84JtCKU1iRNn8zB6DO55mvmAfrBgk0sI3RwRMks0iqXZ44ecOElRuHlBE+cAePiPpU+kDNM9/3p8ofTFcITVJ8sml000HK3iOY3Rqcb0bl4zC9fKCpPUEOFFFZ01toMwowP+IVjGjURtugm0sk4yibTVt+dASPNMw/oEMkpKmK24u0edFohYFjyi66UbN6nFzk/hzVX8rdofOnhFPiplENO7zjzap0b7tWdS+mkGSZKk3rAWEPZEXsjZlNdY148a8GaeRk+G2bI/iUeJP3jRbK6P4NiGEsZxcFHYNUaUINK98Z/8GeKgX/Q+eoh8rDUIKvlYaFa694jUkl2Rnbb7lr026MNKPXgHI9yDSoJpVuzYgk8qE3AqK5QThHpGC2wZ0tUxFHADKwFgwcZSSONL9948/23sw4ec0smtDVT/MpureIp6xi6jFT1Lua8GS1pfYH6/wB6Q9Dx8YFrFrs3YM+dRlSi7mY5R4V18AYzqDltEu5pbshQ1sLCHiX6RpcH0IP8U5VP+FS3zKwc3QRTYT6d8r/9It/Ey/4kv5GPyY7MSeETDFsLA6W4+UWu2eiMzDoZgZZssEAslRlJ0zqwBFdxuOcD7HwCMWec2SVLXM5rc65UX/EzW5XhPTlF6XyPrTV9gWVMJNSKmCpL13RfbM6Rygg6vCYcni8ot5s0w+cW+x9sma7VOGkEaBMKJhPcEUmgpqTGhYe7ZB514Mysqo5xFiMOQAdY3mO2jMly2ZcXQqK0OEMkG4FFZkF76RU4Hb7YhllYplmI/YBZaFGNldWCgC9K301g+gqsHr7mPmLu0gdzuXSDsfIKMyGxUlT3ixgINSMknT3NS34Oi8cmMRCDbhETndC3YaEz+7woRJ3CFB1AozLLTSGF/OEzQykLQTpMIQqx1TeGjyLLgu8HNpQ8l/4gfSLDrweUUB2gJarappThox/+0CTdtTG0IUch9TG5ZEkY3BtminKCL6c9PtAMzEy1/jQchQ/KM+80t8RJ7zX5xHSFeT4GWM0S7VkrvJPcfrE+G6SojK65gyEMLDVTUb9DceJjLiHAwvqMPpo9H/aTJVmk4lPhmJSv+5f9rekefbQnWpG5wk78VsZl1fDN45R2h/tLjwjzzFtCZV9WryNjf06fBYbPfs90WMp2biQOZt9hFTsh7m1aAmnGm60SPMmPrUjgLKPDSHTpCtbl3KxyJ8TL51+VYnG1RuBYcgDbzhuxscZcsKuFw7NcdbMVma5r/CQARoDWtPGtpN2rjWqQ6S6imWVKlpY6gVrQHfx31imsk0AyOk8tT/EPD7QdtjFJi8KJqGryCFfj1bk5T4PUf1RnW2E38rHvIH/bEmw8V1GICTLS5oMqZW9FfRtL5Wyv/TCynqVMeKSdoZJQZhm0qPZj1jZk0Phk4jf+WxHkyeRjx3aM5pUwymFGVsrfmU0+Yj1HoLixMTKTrQ+fZP8Ayr4QOnbjIbPui9QLQHf4isEsyAfEoty179Yp9pYhpTshQErT4msd4IABtQwMNtTF+ESxyyk/URpjOT5MrikXWGmqXMuZ/wBOYplv+VtD3qaHzjF4dETEzcDPkrMmIzNLzVAaagzIppcy3UG3dxiXEdIZqzFZipQN2gEF13jjpDv2gSTmw2OlHtKVlOw3vL7cl+9pdVryhJbvUVhxpKPATDUqx4G2gB3AbgK6Rof/AB/Zkqqv+JmMpINZUlb7x2iTS0Z7aDATmZPgY9Yn+XNGYDwqw/pig6Q16yvEDxoKV8qR2ppbHabZvZnT7Z6/Bhp7d7SU/wCKGJth9L8DicSklsK0oTjk60z2Yh2stqAXag8RHkxeOLNINQSDuPA8Ym8r8j+mj1HpLLPWFm+Ikq/507LedK+MUvV0vFxN2h+LlJO/inIGblOTszR40zeIipKmMvUqp35NOB3GvBBMqeUR5bxKznQjxjiERBSZWhwMch+Y+xChLGMlljlIm6uI3igpGxiPNeOs9IiZodCMJx69gHgfmP0gFViwmjNKryB8jT6wCjUixE71cd6uHyVLsFWlWIAqaXNhc6Xi/PRqWl3mzG5JJcaWuzCm7iLXhowcgOSRQBRDZhi4xOGw4RlQTHc/CSysQe6XVaXuCa6QPhthu1M3Zrupc9w/QwdDO1Iuv2a42mIeQ3wT5ZWn+IVI9Mw8Yy22cGZUx5Z/gYr5Gx8o2uzdkfh2SYJbKQRRmUi9QdT3cu7WK79o+DH4nrV+GagfxFiPQQ84VBfAkXU6Mtst+2Bxqv8AqBX6x6GuzZXWEqgClZcxBrRZspHy3vZiy/0x5pLNDHo+yMT1kqUw1FZTdzFpso+ZxKf0LE1vGgz5LeXgV3ARN+HpHcPYQ+fjpafE6r3sF+cLQoLOw1YyfSfZ1O17ru+0X2K6VyF0cN+UFvUWig2n0kWaMgU3IuaceEGgor+kxE0ScQDebLCzP82T2GJ/Molv3sY0/wCz7aVGW++ng3sxk8lcO66hHzD/AInzFD4QT0SxeWYBxt9RD8MblHsPS1MxlzOIynvGnoSPCM8TujQ4oGfhhQ37LD1B9QfOKRdizCDVlAFz3eNIq+TPRTbRlgiLrZKfjMDNw+rFSqf5sn95J81DL4wjsAEUZjXkAvzrFjsLYLSSXkq7UIet2uhqN1OIhkm+x10YLDlJmGVjXNIfLQW/dTrgtyR84pzis2tJzS671ND4RqsZslJW050jSTPJCnQBcQvWST3CZ2YoFUklWFCQVYH+dLH5Dzjq2H4ZkjDSYJxWHysRziDLGZosanoVtI0mST/mp3qKOPFaH+mLvECjWuDeMJs3ENKmpMH8LA943jxBI8Y305Aa0NQLqRvRrj0IhcsdeP7BxvTP7gMxrnnCA8zCYXtHQPPhSkYG6Ng0UN7+sKEZUchb+Q0Z+YP7QHOYmDHPH33CBJrbv184vEmwcrDGh7QyKIRh2zGqCDe/oYNw3RsTGogc8aFaDvLWit2Y3bpx9/WPRuh+01kqwKy2JNe2K8NPKNmFKWzMHVZHiWpGUxHRHqxVw1OIZSL8cot4xDM2bKQA5ByrU+Q3mPQtvbdlvJaX1ckMwoMi0avM7hxPfxjMDB/Cc5R0urgZhWhBqOYMaHjSZnw55ZFbA5CUA7DoDZc0vIGOtAa62/WNH0YlS84Z60OpWhahrpXnSvKKlEoavOM01qBQqga/bavxsKk6VJ1OsTnGy0UBRXKKA6ad0GUVWxqwZfTnqaNZ0ixUrqCkuWEqMq1NWZjoT3fFvpTdvxfTbDZ8Mji/VtlPc36gQsVinTI7IQs0VR6h8wFK0OY8RY01ix2bKGJkYmRqXl1X8ygMvnUGEq4tD5sqlNSXCPKG1jVdHMeVRlqaMuU5bkXDKyjeyOqsBvGZf4ozM9aGLfYDVqIy4+aHnwF7QWfUZ52dToyzQVPhmBU/4WAI3iAvwJ4p/qU/Ikxs36JzWkicVDLlzUrVgo/ipqQBe1ab6RFsro+86vVyswWxNlUHWhZiBXlF/SI+oZZNmNvr5U9XpFjhNg8vLX/URQeCmNZg+jkw4gSMqK5GapIIy0rmqlc3hv4ReYrof1Rw/wC9JM2bkPYMsgAVJWrE6A35iGUIrkVzbMi/RwpIBynI4IDUNCdCATY05E/OMVg3KTOYPqt/vH0J03komBoooM8sKNwy1FFG7s1jwHbMjJPbvzDxvCZOFIfG92mexdGcWHkCugZa3p2Hpv3doL5xvMNsLD0+BW55mf60jyP9nOMDjqibMClfzCqnwNPKPTdj7VmFABIZitEJM1E7QFwAbw/1OGz4F2U90X2GwUtPhloO5QPkIKBijfaGK0XDqvN5qkf7TWHnCYl7zJwRd6yAAf8A5HFvARFwfLa/3f8Awqp+EecftO2UVMiZpQvhWItQg9bhz6+kZbab9ZLk4gDtOv7yn/rSjlcnmylWj0jpxsyXNweKlSmzMstcQKMXImST2rnUlDHluzMXnlTkPLELTivZmgd6k+UX7/clyvsXeB6FrOAd5ZZmAKqmKw8omtwCjKzVv38oWH6LSjNaSMHlmgVVJrz5jGmtcjSxSm+lIo8HtArnlVXKSGAKoxavGsiYWHKwvzrBuN6YTGlKrMHC2UFa5QKWBmDrCorUKxIHgI5V3Fd8F5tDodNRKy8NIYD4uqky5hWnHM0x4jw+Lw6qvWAFiuXtzpWHNQLdXJlpUqLCrEVvFQelSkJMIoVFHCDLwGYGltRUVECFmdg0sAZ9Qzso0tSrorC+/wBYLrg5JrcLnSqNTQ1hjNQWMEzsMyoC4XMbNkYOAaC2ZSV37ieECuToN+/3ujxMsHGTR6sJalYM+MoaQolGG5/KORO0UKCZpfWBXH6wVMNdRaB5jRdEmCOIaREjxGxiqJjsM9HB5/OLxsaVWM4TF/IIYaA1vQ84vjb7EMiQ9sfMlkBkpmVXFCLq4DKbV1BgrrHYHKSTSoA31FR774gZpRK5w5yqFUNNFAorRR2QcoqbV8YLV6mthwpYUFhTkI0rcg6RJi8FKeXLmYeYoIX96rTSrmZRTlSW4zEgkrUVBpuuIdJlUJWYDdaMBqCQa03VFjTjURKhntLmTEJZZdnoe1TLWvZBagF6m1jfdAWGxmYaU0B8dD5/MQ2wNyzk4pEkiU7Cai1yAygGUMACAxYhfhHaCludhQnYuLEucjigBa9NKWWg5AUER4QWmSnk5pc4ApPVZjlCFNqSlJPaoctrgVsbDPs0SiArs1wTmUIRQMDmAZqE1Fq1pqBarIVmZ6abM6nGTkA7ObMv5X7Q+dPCANizaTO+Nh+0PDZ5eHxA3r1bd63H/dGEw75XB5xkktMzTF6oHqPR/pNispkSUE05TQFC5UaVFLUvvtEWxekkzC5kMtHAb4ZimqsLE8jakBdGekIwzMTLEwOBUZsmlaXppc2g/ZsmXjMTMeaSpY5hLTs15AncABpcxpvYzNDsX0lnTZ6zgQkxVyr1YoAL2oa1+I61giTtPEGfLmzOsmshqAak5d4Ubh3CLPa3RiXKk5peeXMNBLXOXzGoqCpralSSKU9DfbF21hsNJVXcyXp2xTMWbeSVqTXnThaC+OARp9zO9Kekv4nIiKyohLEOasXOtbmgAqAOZ0jz/pVhvgfvU/MfWNVtHHdfPmTBq7k0FyBoK030Ais23gy0l1pcDMONRf5VjpRuNDQdSRW9C9oZJovy8RcfUR7dgMQ5mgS2RVnL1naTP2rAgdoXqCY+ddnTikwEd47xce+ce2bIxPXYNSpNZbA9k5TkYioBGl6esTw7/T5KZVW5tX2fim/8wo7pAHzaIcRsiWBXE4hplNzvkXxVbnurA4w2FYUM4054hq+IYm8Nk/gZRvkc17NS80+TVWuukUSfa/xFL9k7Xx+WEfi5T9V1Us9SGyMwTq0KzAUIWtMwqRcR4M0g4PFvLYVEmayMOMsko3hlv4x71iJ02dLcJLMtctQ000dslGGVAOyOZjyX9quCC48TgOxiZSP4lch8iqmEltH+/wB7/opDd0VU3DLKnAEBspygtcEC4robqVNQQRSOY6SZ3VPJVcxqOrlKeyd4oVpWoJ1Y6kmCZgEzDy3qMyqJTbiXlmgI4/u2EbXD9GuxRpkkZwMxpLLkcCygv38d9YpFX+ScnRk9hdEwzdTPmPKDjtCpChrANTrFViBQGuYcodP6Otg6qzqHDjqxRmDqh+LSyNcVOt9143uytiJh/gmThm3SlcVHLNltBk3CSBVjhncm5adMNT3gawygkLqb5PPsVhCzMyhRnGfJLIcJQXqVqAdTQHThFfLtzj0Tam1hJkO6SZMskZFISpq1iKk/y1jzx2HG8eZ18UpLyb+kbcSTqF4nzMKB8w4j0hR5lM2GXrURDMX+0Tt6RA+to1oiweYYgYxLN9YiAiqFYwxb7NeqjxEVRg3Zb6jgQYpF0yU1sarAOGk9Q0pCmfretUda+a4yshdcoytlvbsg84Gmoa3I+LsqAoyqAwGbJ2QxqLAnS+giHZ+FE6cstn6sGpz5M4AUZmJGZaAKCdd0Pl4dwiMQaTDlU5Jiit9SwynS4Fbb7RvjbVGNpXYVImqjZwzoT8ajK6PQEDOjEAi+hqOUNLoScoAqczGgBJ5hQFUCugFK7zaO7Pm0ZJnVdcqmry6AkqVIsDYkE18IKxkhC7TZSrKV2zFWksnVgrcKzU7QbRUXfqaVjoqznsRy8vZzPkVnVc1C1M2/KtzQcIdi8DMkzSqnrZYydtVYKDMA7JuQHBOUipuIikZcpV0zITWlSCLmlCNCAaRNidt1NGZ9KVd2c04KNFHMKDzjkcFTJf4jZ85D8SfvF/p1p3gHzjzOctDHqXR7EKJgW2VlI5U4fSkeebewXVTpkv8AkYjwrY+VIjmXDK4Xyg/Az6oN50+0a/ZnQ2e9DMK4cWIz5i960IVdDY6kGMLsPGMhqpoykMp4EGoMeg7I25tPE0MuYEWuXrGWWgrvAOQljb+EGGg7Qs00XGH6Ej8W8ufNmTqSkdO0y5gSwOa+agIpQEd8XY2ZgZMtlmJhpWZCLGs2pXdctWvM98ZranQ6Y3Uzp+JM3PMWXMcZgQrVplL6gm2gAroY0uC6K4TD3aVJABHbnvmqKa9s0r3AQxIqdmdN5EqTLRUmq6oFKJllqSKXqGPCtQtbwB0h2zMxRV3TIqjKgo2h4swqxt+kWE7pHg8NiZ/V5sjlHV5IXULRkBZhRKio3XMc2j0tmYmU0uVJdZbWZmzzWIrXWmVdN1TzgxOZ5DtLCmXNYDcbfMfSPSf2Z7VBPVt8LDKfysPpfyjK7ewGYhuVD4fpHeiZaVNA0FddLa+h+ZjPemdGqtULPZNmYyTIBlzkXMrMK9WrVudbV/SkWEvpBh0NZctq3sstVrvqaXsBrpAn4SRiFlzDPALqD2RmrQUzcVsKGtrQ0rgZIIbFFtxVCDXkQgMa5vE1bu/0Z8aldPj8Wdx/SR3BUAIrChpcmu6v2EZzp/svNgcK0wZXVnl0OuVhUeWUecXE3prhJFepksz0szUHqxLekYvpF0gmYp801rCuVdyjkB89Yy5+px6NEFRow4Z6tUmd2PgZLYaZh5zFBMZXWYAWyulgSN4INDThF9hcZKloBMxCMQKVlrMNab+2FA84wyzibAnv974hnTOemn3jNj6qUFRafTxm7Z6PiOmWHAvMnzO9wnoM3CKbaHTpAAJMqXXeXDPThqwB8oxRNB9ISC94L6qbXJy6eF8FvtDbU3EUM1ycvwgAKo/Kq0A+sBB99P0iLrLH9YkymwBDVG6tuRqBf05xkk3LdmlJLZDyw7/KFD/wvh6xyI7DGWZYHmzOESTZu6B3MakiLGU4xEwh5hhMUEOUifAPRxzBHvyiAmGy3owPA1hkKzT4XE5MrilVNQbggjepBBBgl9sFzdjWlKvMZzSlKAuxC2NLAG+sVoTMCK04HvHKLHDO4whw/USal83X50zUGgrU2u3DXTWuyErMkkhIN3CCcdgHlyZc7MrrMygCjD41LDKSKPQKQ2UnKbGBpYCkUObKoFaWOpNtct6DugzBbT6gUlZpdTm7JUG+7OZZcLyrFBSHCz6lSRQEmu+hWlfDtD11g3Ys+bhWn0SVME5comNMVaAhhXUNo5tbxgMzs5zEjwNdTW5qTUk1JJqTCdHJRJal5kwkKopU07/lrBfkCCcHKEtkKmuXfpUkitAb0AUC9Cbm0V/7RMFScswaTEB/qWx9MsWOJwE+QUE3q6vUDI+YqQaDMK6GhoRYgEg8ZOkUvr9nrMGssg/0mx+YPhC5FcGGDqSPPsFMyuI3OxulGNosiRR8vwjqkcqBvqRYDiYwL2Mazo70om4UEysvaADZlDaVpwO+IY2WyI3B2BjcZLpiMShtmWUprcC1QihVO6t9YK6NdC5DSpU1kM9nFXMx2CqaaAKRYG166QDszGbUxGVQyYZHFqhZJYUvlABmG2+0d2P0AH4ibJxExyJYRlSWxAYOD2ritLUsAecWIF5t7EYHDdQ6rJLypnaSTlaiMpBJ3ZgcpFb6xG/7RFa2HlTZjcZjGg/9uWTXxIiwXo/gZMl1my5UmoZQSxLmosVzMWJrw8oC2b0ylS5EpBJmh5YWqrklpVRTUE1B1+Ex1bnXsY7aud2dplQ7kuajLcmtaecA4ZKMGBIIuKag2obb41PSHbczGMpcBQgOVVqaVpWpNybDh3RnzLCV1ru74ydXtUjX0ztOIbO2g7jtu8z87FvmTDJU61v0rAkg15jfzPARKW5dwEYZZGzYoolO8aneftAuIG4exEoPgT8ojJoCfrfviYQZrWHjzhjSxqbcYlqRfU/KsDOwOmlYdJgGsxJiVEpWp9/2hii1ecEYaSWanr945sI2TIzeEFGUEFBc6nlaJzLA7IFvf6wPO1oDS26Ebs4euIA3woGCnn78YUDQGzJZYidLwTSsMZY12RoFKxE5giZeIHEOhWMrDaQ7LChhS6wUyqqeVPK30i2wezHmguvVqgbKWdwt6A6ULGzA2XTfFBs6Z2SOBr5/2i0krlbOpIJBHwq4IPJiKG3pGrC09mZcirgk6xgaMpUjxBFaEqRY33ioPGCOpGdWeW8yVlNQlSc+4sFZSR4jv3FrzmcdpmbmxBJuDS1lFQOOgvQUh5Tjat/1i7SvYkm+5NiXRguWQJAVGUVPbm5hQZ7CtN7UprvoIRRWUK4JoaqwOUg8jfv0+lCsNsKYQGCAAgHMSBWvLWvvfBMvZ6KRmmhjvRATYcSLgHju9QdNgsq5GGVK0XLUEZi2ZqHUA0ULXiBXnF3spA8uZKOjKR5in1EVOJKByENRW1aE+NNYL2PNyTBwqR4GCvAGedY6SUYqdVJB7waGLHYG0jKdXUKWRgwDCoqOIg7pzs7JiWYCz0fzsfUHzjPYZyDGL2yo2e6NnpR/aXiWoQkhCNGyFiK8MzGkATNqTcROzu7NNai1ByEjcvZoKcozsuZWD8BjDLbNQGoIvz3gjQ/cxdO+SDjXBocLs56VIy8S1jxvv3b7wYZK5W/eKWUV7Nxbcx3E7v1EUUvGPMICoZh4duZ6Vpu4RaythT2AM55chdwmMFp3S0BItyEWVEmiJMXrQ1oSDQg3FjcHjDGTO1dw1i2kyMJLNXadiTy/cIf6jV28KRDtPaKzSMktJSKKKqWHidWNTUkxi6ucdGnuaumjLVfYAmMLACOq1D3Q6Wt/rCCgE8BrX1jykegNlrv9/wBoiLXJI32B+0SE2ru3D3uGsDTMRfuEGrOI8Ud3G5MMVARTQD5Qx3pfxh3XVsKe/oIfsA6VrB8kZRQamB5JGsEIezU++UJyEez2IvwtziMrcRwVrrc+7QRKsLjS8MtkLyRiXzA8o7HXmXvHI6/kNGOAoKmImvErQwrFUKDsscMmCVlVPvzh/V7oOoWiumS6RGRFi2HG+BsRKpDqQrQsA9GI4j5ReYJ7Dfy08Izcp6MDzi7w70JEacTpmfIg/EvLAorTmm1FcyJLQcVChix77AU00iV51CCLn5Ed9jAYm1iRHjRqINFjO2o8ypZUqTU2Y345S2Xd/LHAjOKMbcLKv+lQB6QLLfhvgiRiA1wa+ukMnYKoNkbP5gQdhtnKGHareK2XOME4eYaw6EYZ0u2arS0mC+Wo42P6j1jz/F7HIutyb0A3R6RiiTh5hPwha30ruv3xkZq2FKdrWPP6q4ZLXc29N9UKZWYHAk0qSONaDyJMXGElSxooY11JqPCmvjAk0XoPP6wVhZNBXdf50hP5NLZFPQTe7LSXjXC0DZAa0C0Ufr6QpkymlajxJrzNT6xCDUj5muu75RPOYD5+MZp9RklyykcMI8I6d9d/1403xE0zw4D3vjg04n3x3wll8Pv7pELLD1etAPffyEcnPeg093PvjHHcAW9+/wBYg62mulbczDRQGSmZr5D6mK+a1uZr/flvifMWJ3D1tuiN2pf34QyVHEFSRQ0HM7ojw6aab4ny158ffKCcHg8oqeFv0g3RxKgrbj8hD35H37tHSLU4+/vDJgrSlhAS2sFj5C/xHwETq8Nl2Gg7vekNY8I502chPrCh4JhQoTHN6xLIlVudI6snxiZh5RRsFHaAaQO/p6mJqevvyh4wu8397oC2OBll5bnfA7y80FzxXfb3pERG/SGTBRVzcPBqtYHiIe0uum7z/WGhbU8vtF4St0RnGtyaW8ESzA2GkknSLjDbJY62742wTZkk0DoIJw0lizUBIJtU18hTsiDEw0tNTUxMuOp8IpDSyQh7mBQnLhD5Oy2OtFHM0g+VJkS7uzNyUU9T9opZ+ONdYFmziRTU/aIPrYr2oqulb9zLjpN0o65FkSEEuWDUi5LHiTy13RRAZQQRUnX9ImkpQV30jqyjcnU+kYMuZ5HbNmPGoKkQ4XDVNDcV90iwIG4aAxxZWVQo1PukSS5G879K7ucQcrZSiMXOttacTziRwSfdIczAc/dhEbTK2F+f6Rxw5Tw0484lAoDXh3RxLCptQRDNck/T78/vBSOOTZlLWJ3xA02ptWg3/bnCd/r/AHhLe2iw6AxzMQnfYcff6wM16cfTwiec+YgD2NwPCsdUUHGvL07oZ7bIC3HSJAFILZKi+mnj94hlXvoqjTiYfKm7yKDh73mJvkJGz0t7HsQ/UA6VqBu+XKHNLqa01h2MoqCtbgU4V32hm9khQTFTHDUUBiNe7nEmFxAdQNCLG8V+JmPnJXWg/WC8OujGxOsGtgloiGkdhqIaa0hQlHWZNZdOZhyLXXwER1rYROGpavdDHDlABv8AeOGff37AhpP9/tDJj0HEwKCNnPTv4feIVWup0974kyW1745WHOOae6xKknNelIbLUG+75mC5SW92gN0cT4bEkDu8fSJ2mMRc3O7hA6Lw9YmQfKtYfXOS3YmiKeyJZUn9e+IMRMIrTwEGS3pA0+XX36xJ8joFGvrE8mSbV3/KHLhxD2mgXOggWEf1dDyHz3RLKMDypucVG/f9InU3pw3Qpw4HtVPCw96QpjG3H3pEirXXw/XlETGpt75wDjp5cOXmedIdKl5e/l78Icie+JiPENuHieXsQeTjjzN415QNNbLbfy+8OBvbw98o66UGnj73w3BwOopc/wBv1gihA0u1qcohknMSdw+R+pgr4b790PwvkHIpckKvu5iR5W82+33tCkLU90dmzK2Gg3+/fnE6OHMubl9vvHElacOHvyhSz5njw5xPKFfyj1P2g7LcBJLoCM2nyHOH4tAR36C3zMQzWqaDU6mIUm0JtbhwAhedzgaXLpMvfhu1+kEzBpwGto5MvQ+sOLE8+H6w5xwt3esKCAijUVMKGtC7mSjh+sKFAY4yYbnuh8z4IUKCFDE0HdDSNO76woUFAJxu7oITSFChWEnaJZkKFDRAx9bCOjX3yhQonIKOsLQBjjYeMKFAhyFjdmm57vrFqmh98YUKOycgQ5z2D4/OHDf74woUBhHTTY9w+QiHEG/viIUKAEYhv4/U/aJsXofy/UQoUF8gQHJHZXmTXyiY6f1QoUPIA9fhHefrD1HvxhQo7sATfAO6DpP/AExChQr5OXAK32+UdX4T3/WFCgHA0/U+HyEF4eFCikuBUJtYUKFAR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124200"/>
            <a:ext cx="356058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Healthy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Live and work in </a:t>
            </a:r>
            <a:r>
              <a:rPr lang="en-US" dirty="0" smtClean="0"/>
              <a:t>an environment </a:t>
            </a:r>
            <a:r>
              <a:rPr lang="en-US" dirty="0"/>
              <a:t>that does </a:t>
            </a:r>
            <a:r>
              <a:rPr lang="en-US" dirty="0" smtClean="0"/>
              <a:t>not damage </a:t>
            </a:r>
            <a:r>
              <a:rPr lang="en-US" dirty="0"/>
              <a:t>their health.</a:t>
            </a:r>
          </a:p>
        </p:txBody>
      </p:sp>
      <p:sp>
        <p:nvSpPr>
          <p:cNvPr id="40962" name="AutoShape 2" descr="http://www.ayushveda.com/wp-content/uploads/2011/07/Maintain-Healthy-Environment-At-Home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4" name="AutoShape 4" descr="http://www.ayushveda.com/wp-content/uploads/2011/07/Maintain-Healthy-Environment-At-Home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66" name="Picture 6" descr="http://www.ayushveda.com/wp-content/uploads/2011/07/Maintain-Healthy-Environment-At-Hom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1242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Healthy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Make choices that </a:t>
            </a:r>
            <a:r>
              <a:rPr lang="en-US" dirty="0" smtClean="0"/>
              <a:t>minimize the </a:t>
            </a:r>
            <a:r>
              <a:rPr lang="en-US" dirty="0"/>
              <a:t>environmental impact </a:t>
            </a:r>
            <a:r>
              <a:rPr lang="en-US" dirty="0" smtClean="0"/>
              <a:t>of your </a:t>
            </a:r>
            <a:r>
              <a:rPr lang="en-US" dirty="0"/>
              <a:t>purchase on others.</a:t>
            </a:r>
          </a:p>
        </p:txBody>
      </p:sp>
      <p:pic>
        <p:nvPicPr>
          <p:cNvPr id="39938" name="Picture 2" descr="http://t0.gstatic.com/images?q=tbn:ANd9GcQ0BlHdwPPX4ZF_l5Q8W2CZo-alT2bHtYCWiXqBVUtBB-V9G9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167640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Basic Needs Met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Fundamental right of </a:t>
            </a:r>
            <a:r>
              <a:rPr lang="en-US" dirty="0" smtClean="0"/>
              <a:t>access to </a:t>
            </a:r>
            <a:r>
              <a:rPr lang="en-US" dirty="0"/>
              <a:t>food, water and shelter.</a:t>
            </a:r>
          </a:p>
        </p:txBody>
      </p:sp>
      <p:pic>
        <p:nvPicPr>
          <p:cNvPr id="38914" name="Picture 2" descr="http://t1.gstatic.com/images?q=tbn:ANd9GcQB2tp2jvWAqcpJKj2nHCPsKq5Ezf92rPZXVWOJh3yDQuO-1nqk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81400"/>
            <a:ext cx="5226455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Basic Needs Met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Consume sustainably, so </a:t>
            </a:r>
            <a:r>
              <a:rPr lang="en-US" dirty="0" smtClean="0"/>
              <a:t>as not </a:t>
            </a:r>
            <a:r>
              <a:rPr lang="en-US" dirty="0"/>
              <a:t>to prevent others </a:t>
            </a:r>
            <a:r>
              <a:rPr lang="en-US" dirty="0" smtClean="0"/>
              <a:t>from meeting </a:t>
            </a:r>
            <a:r>
              <a:rPr lang="en-US" dirty="0"/>
              <a:t>their own needs.</a:t>
            </a:r>
          </a:p>
        </p:txBody>
      </p:sp>
      <p:pic>
        <p:nvPicPr>
          <p:cNvPr id="37890" name="Picture 2" descr="http://t2.gstatic.com/images?q=tbn:ANd9GcSy0LUMvvvG_ZGddAL9X-VddUnrz03f3X6SSVUVYTGOuNQSOW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971800"/>
            <a:ext cx="3255388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Protection from </a:t>
            </a:r>
            <a:r>
              <a:rPr lang="en-US" dirty="0" smtClean="0"/>
              <a:t>products and </a:t>
            </a:r>
            <a:r>
              <a:rPr lang="en-US" dirty="0"/>
              <a:t>services that </a:t>
            </a:r>
            <a:r>
              <a:rPr lang="en-US" dirty="0" smtClean="0"/>
              <a:t>are hazardous </a:t>
            </a:r>
            <a:r>
              <a:rPr lang="en-US" dirty="0"/>
              <a:t>to their health.</a:t>
            </a:r>
          </a:p>
        </p:txBody>
      </p:sp>
      <p:pic>
        <p:nvPicPr>
          <p:cNvPr id="62466" name="Picture 2" descr="http://t2.gstatic.com/images?q=tbn:ANd9GcQQ8rozp_OAtOee_213hjvikGkNAJhjrP3WmJTfKXmDMmVfryK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352800"/>
            <a:ext cx="3102962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Use the product </a:t>
            </a:r>
            <a:r>
              <a:rPr lang="en-US" dirty="0" smtClean="0"/>
              <a:t>safely, following </a:t>
            </a:r>
            <a:r>
              <a:rPr lang="en-US" dirty="0"/>
              <a:t>all </a:t>
            </a:r>
            <a:r>
              <a:rPr lang="en-US" dirty="0" smtClean="0"/>
              <a:t>safety instructions </a:t>
            </a:r>
            <a:r>
              <a:rPr lang="en-US" dirty="0"/>
              <a:t>and </a:t>
            </a:r>
            <a:r>
              <a:rPr lang="en-US" dirty="0" smtClean="0"/>
              <a:t>remaining alert </a:t>
            </a:r>
            <a:r>
              <a:rPr lang="en-US" dirty="0"/>
              <a:t>for future warnings.</a:t>
            </a:r>
          </a:p>
        </p:txBody>
      </p:sp>
      <p:pic>
        <p:nvPicPr>
          <p:cNvPr id="52226" name="Picture 2" descr="http://t3.gstatic.com/images?q=tbn:ANd9GcSt2fO1ho4lQXtfozcXYVY0EL8viIIBcmRz3lwrK3DKkdLDr5nm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657600"/>
            <a:ext cx="3657600" cy="222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 smtClean="0"/>
              <a:t>Have provided for them information that ensures all product statements are accurate and truthful.</a:t>
            </a:r>
            <a:endParaRPr lang="en-US" dirty="0"/>
          </a:p>
        </p:txBody>
      </p:sp>
      <p:sp>
        <p:nvSpPr>
          <p:cNvPr id="51202" name="AutoShape 2" descr="data:image/jpg;base64,/9j/4AAQSkZJRgABAQAAAQABAAD/2wCEAAkGBhISERUUExQVFBUWGBoaFhgYGCAZGRoZFyAcGBgaGhoZICceGh8kHBcaIDAgIycpLCwsGB4xNTAqNSYrLSkBCQoKDgwOGg8PGikdHCQpMCksLCwsKSwuLCkpLDUsLCkpKSwsKSwsKSkpKSkpKSkpKSwsLCkpLCkpLCkpLCkpLP/AABEIALcBEwMBIgACEQEDEQH/xAAbAAACAwEBAQAAAAAAAAAAAAAEBQADBgIBB//EAD8QAAECBAQEAggFAwIGAwAAAAECEQADEiEEBTFBEyJRYXGhFBUjMlJigZEGQpKx0cHh8HKCJDM0Q6LxVLLC/8QAGAEBAQEBAQAAAAAAAAAAAAAAAAMCBAH/xAAeEQEAAgIDAQEBAAAAAAAAAAAAAQMCMhExQSESIv/aAAwDAQACEQMRAD8A+4wlH4lBBmhBOHcJE1xzqUsSwUI1UipXvkjRw4YltPkhaVJLsoEFtb2tGRRlOOGBRhgiSDIElKVcQnicFSGU1IoFKKiC5e3chr0zklRSCKgASHuAXYkbOx+xgXNM3l4dIVMdjUzAl6ELmkfplq16NvGGX+GMQFyZE1dSVhUv/mKLiWmaBMV1VSsKCT+bflBgqb+C58xHOEGYOIKlLKyoqlz0CaSU2JVNlhgLJR2AAbpCwQCNDcR1Ge/D2UzZU2ZMmgVTHdVdZYK9mgWFKUpLAXu99H0MBIkSJASJEiQEiRHgc41L7+MeTlEdvYxmehESPAXgDOs04KAySpazRLDctZBpClaJBLBzuRHrwwiQPgOJw0cVuJSKqQwfdrn94IgJEjwKj2AkSJFeInhCSpWiQ5s7DcsICyJCv8PZpMnyytaKOYhPcDwJBvaoEg6iGkBIkSPFKADmwEB7EhRkmdHEKm8hCEKZC2ICxe4ex0BcHdiAQ0N4CRIkVTsQEx5M8dvYjn5C2JFMnEhVtDF0ImJ6JiY+SkSJFc2cEi8JngiOXS1gBzFXpqe/2jPZvj5y5qESWsoVlwQkHZQYtsWLVDQvDSXLKiwiM2zM/F4qjj+h6cQDEjpEoANEiv1GeFGYYqhDjU2Hjrt2BgLDzFqvxCXa1gzh/qI5/FqCcMopClKQygEglRb4QkEktpHzGdnuLq/6XFu71ejzWB62SX8o0y+sLQWcrV4/3iicooDqngf6iBfVnj5rh8zxpNQRiAfmlTEn6BQZv8aO5kzEe8ZSyA2khaywswTTVubMfpAfS8Ji1/muHa7PfT3fv4Qyj53+F8ZMmTkhUuekbmZh5iAQLg1KSA+wG0fRICRIkSAEzPNZWHRXNWEJdnJZzcsPoCfpHGTYidMl1zkhClEkJFyE/lBOhLbiFnGXip7IKfR5SimZUkLTNVuANilhzfMbHZzjJrBuseTPEcvYjmeFeMn/AJR9YFAeFMyaZ84IQoiXKKVLKSRUo3SgEbbnq7MdtHhJDXOsc33PJ1cxXi6MwS5ZUosEpJUdWAubC5+kK8nVMnzFYhRIlNTIQCQCndahuSRZ9B945zCecROGHlrKUppXOWgkFrlKEqSbEkAu4sPzAkBytYSO0dPyIcv2ZdrWAHJYDUmM/hc4nTJ80UKRKSABUBrbQ661OLhqSDdoHznEnETPR0rpFLzQNShVgyg7F9lBlBR7wxkyQkBKQwAYAdBEMrOfkOjCrj7Lqpr6NFGX5jMxOIKkEpkSakltJqyzaj3QGLhrncGBM2nFS04aUpCpi34gKSsISBVzsRS463L26jQ4LCJlS0oQkJSkAJSNABsH2jdeMxH1O3KMp+L4zxK8ViCkLpkyJgegkLMxLgoW7FIuFApcEOIKz/HrATJkkCfNcIPwgAkrNj0YWNz0Bg3LcvRIlploFh5k6ku5uYqkJAhHNzJc/EiTJJSiUQqbMF3FwJYcNdQIPRjdwRFn4gzfhgS5ZSZ0whKUtUQFWqKRokfEbeOhLybLRIlBACQdVUAhJUfeUAdHN27wB0I83mGfM9GT7pSTOUPyP7oOxquKSLi4IIgvO814CAyStazTLSGuo6PcW3P9I8yLK+DLZRqmK5pqt1LOv8QB0iUEpCQzAABgwt22hNnOZrVMThZBaYsOqYP+2kMVG4IqZSWB+IdQYLz3OE4eUVOKyDw06lRHRIuptS33GscZDlhlJUpYRxZhqmKSGc6hx1ALPuzwDJa6Q5/9xms8xy1ezlXmr3cgJAYmoi4cWG932udm+aolgrWbCyRuTqwHUtA2S4FagJk3/mKubAUJNwjrboSbkxzZ5fqeIdWGP5jmTHKpCglNZcgAE9S14pz7ODKplygFTphpQPhJBZSuieVX6Tqxg7G42XIllS1BIFg5ZzskbknoHJhX+HcMpVWKmpQJk1IpISUqEuzJUCT8IV1DttF8cfzHDnyy/U8mcp5UpKVKMxQABUWdRGpLADyhPnGZlAAF5kw0yxsVWFyxAAcGDMdjUgKWoslIc2JYDsLwsyPBKnzTiFqNNxKTZhLOh0sTq+rWiGWU5zxDoxxjCOZF5LlRQljdauaYrV1G512clhp4QZm+aIwsp2qUWCUD3lEkJt9VJ+4g6dORLQVKUlCUi5UQAB3JsIRZMg4mccStKKUlSZBoKVhipJU5NwoKULge64AcxbDCMUc85yH5fgp4ljizlVlypgkgFRJpHLoHYdhvHkNIkbTSB1Y5ALc36VfxBEZvMstnKmhplCCbgLpUffenqS6W6UwDv09HzfoV/ET09HzfoV/EZ05ZilLUuVNQUkhgTUlIASLNZ3Cjtrr0kzLsSoUmYhM2oKSlKiOUaggMpTns1oDR+no+b9Cv4ieno+b9Cv4jNT8qxxAAmy0k9LadLOe/7dDcDgMSAeNQTZqPN3A7QDj09HzfoV/ELs7xM1aAmQoJKiyypCnCTYqRykVB3Yhi0djBL6ecBzsDiDXw1IepDBRcJDJqBA0JuR4iAaYObLly0oTUyUhI5VaAMNoX57jFFI4R5nDhQUOXe9JbxbroWI7weBnBA4gSVtzFJs/Z227QmzLAzzM5VhGguresMad7ApbertErZ+K0xzJrkeHlyUJSKmTuUqJUo6k2/wAtBuZY5XDPB99w1SVAEOKg9JYlLgFjfaF2S4KbwxUaje4U4Lu197MH3aOsyyucpICFcMgvVU2xYW1BLO+z7tHtcfy8sn+hOSyZeHl0ioqUSpZpUXUq5uUuQNA+wivOMa4IQqlRHKVIUQDuWYPHuBwM0IRVzFg6gXB7vv476wvzrBTCkpBCFKDIJIFz0766R5bq9p2+rMlkIQk3JWo1TFUqLqJJ2SHZy1hud4brxKUoUJb1MWKkKZ9nYaQryzCLszG1yCGJDA+bx3mWAnFPKQiytV0j3S3MHIYsX7R5VHzn17dl948EZTKly6lkNNmF10pmUu6lcoU9LlRJZnJJ3g6bjwxpd2LOhTPs7DSE+XZdPFVagsPbmcjVwbAa/wAbQavBrvbzaLIhcjklClzp5edMLGlKilKUsAE8o1YG99tobnHo+b9Cv4hVl+AmiUgKIWqm6gpwe4O/jvFmLwM0jl5eZN31AIcfUOPrAcZdJSJhnTQOMbOhMykhkhyk2q5WqZ2AG0NfT0fN+hX8Rncqy7EA80xMxNAFl1GoNcdXDP30Z2DU4JfTzgA8BJPHVOnkqIJEoCspCSTzBJSAhVNKd9CXvDn09HzfoV/EJsuy+cEqrUFmtTEKdh07MXts7XaCpmCmNYMW1tY+G8BQmQlc/izgk0H2RSmYC17LGimcEOLFyIaLx6WLVafAr+Iz+VZbiAeeYmYCnQLqYu4ILBwxAc+O8H4rCTKdPOPJniHuP2eCpYMye8wgypZqlpCVOVMzrBGqS5DdfGNFhsWgJ/M515FfxGTkZbOC0e0CqTzCpyTSH8bub7EHaNJ6GttPOIUx9mXRdPyOA+OkpnzRxQlUpN0smYF1WcEhgUm4KbghoY4jHIpPvafAr+IzGEyzFVB56FNQSniO4a72e4ZjuznWHc/BroNuu4i+XUufHuCnMRxlhBV7HlKgKgqpJJZqbg8u4ZjqWI0WHxiAke9+hX8Rk/VM7ivUKX92q7U7DTUP9zfbQysGukW6bjpHNRMzM8w6b4iIjiXGbDjFKCxlWKuWYJgILpUhSWpIIDF4YScTLQkJSCEpAAAQpgBYDTpGaxmVYozDTPSkMpk1tetw9tAnlh0jBTGuL23jqco709HzfoV/ESAfQV9POJANoz0/HyUYla1BVQSlKnLy03VRtZRcs3U9b6GM9mCUpxBKsKZgCRTMCajUSSQ7WA1f99gXSPRbJlzVpJACUpmhywCbAi5NH9dg3fpuFmJQa1yyhLXWy2cF1WJuWL94a5bk+HV7VMgylBRABFJ5akuw6hRP+6CT+HsNf2SL68ov4wGaxIwgWQqZNlqDkGsAB0gkpJSdjr4tpZzlGdyqKJZK6LGo81yWJsHGrHtB0zIpCiSZaSTq4Bfa7x1KyaSkkplpSTqQGfxaA8GZ/L5wlxWOw6lzgZikqeTxGWE0sTw0u25dwXN/CNB6Ajp5wqxEtDzQvDlYSpADJKqgbg31pUVaaW62C3LMclMpKUkrSBZRUCSPEADtptCDP8TIK3nFSQzC7BlKAIdncuPAXDEEjS5XhJZlJKZRlAgsgimm5/Lt1+sJM2lhEw04czSw0F2rAaohiBdTO7jRi4jd1C1Pcjfw/jkplAIBIc+9Yu5qcAADmewAEVfiLMJJTL4xWgV8tCtSUqBBsXDEwX+H8IkyQeHw/lDgDUWBAIB1YgG8TO5CEpT/AMOZzqNmqp5SXIv4fX6HdesMWbS6yvHoEqWEAlNIYk3+oYMezQHnOYI99YLIZdr3DsWbYl/oDtDPLcIgykHh8PlHLcBPYAsw7ECBM3wiQlZCajTZJcg9mHXSM26tVbKclxSUJSlIJS1nOyi+wDC+jWjrPMxlUPNJlgBfMCLcigo3SRZLtbVtYKwGCS9xdrsSz2jrMcOlIBEozLL6lmSo9/e93/dHtWpbsAyLHyRWZQUxIcFkgFtQAkahj00hovMteU/f+0DZXhEFUwGSJZBAcAgLF6S7B20ba/UQwVgEHbziiRblOOQmSgISopCbVHm+ttY7zHMkU84IAUguDuFAp20douy/L5fCQ0vh8o5BYJ+VrM3hEzPDJTKWoIrUkVBNy5FxYXd+kAlyHFyEr9lxHCAkhTJcAsH5RcEFNrBm2EPTmfy+cBZRgZZKnkCUUcqWSQ6TcMSBa1wNCPCGZwCOnnAKMlx0pKV8IKIMxRNR3tpYWZmOp1JJg6fmQpNSbMXu1t/KKcowyVJW8nhe0Va4f5tA5J1OhIsSIMnYNISSElRALAHVtoDPZBisOlZ4XEqpZQUAl+Y3ICRcKqFrajYQ4xuPdBFJuGsfpAOSSEqUxwwlMjlUEqAZ2KbpFOgNJuxFrGGeNwaBLJpJYaA3O7CM5dS1jtDIYCZh+KAhS1ql8tyCPZiliadtbdOlo13rLlHLt1/tGdw5CloPo5SV+8ogggFIUQS3Xqb09WEaj0JFOm3UxGn1a7xmcOcPWhHteIg2UQAfZ7OEUtzEkD4/Bn83MnSeXrvCXCEFSVeiAOpJKghYUDMBqWxS7u77hw51bRKwKG084vLnhj5s7D+lBRqE2oMKrKNKmYEG1IOjXHe+mw+Z8g5fOEaktPo9HNJKfadbG9tG05iN+ofQ4TAooFvOOert03dM7j52GJUVcQXUCzFjxHJ93ZZYE6OepjQS8ytoSzanXyhVjksSPRaxzvZRcBYHwkGoEqb5T2h3LwMtgyWDC1x5beEdLmVetPl849iw4FHwn7xIAqMrmOCxvHUqUUFDWSo7817B+m+0aqMtmE3D8dZK1y5tiohVPKAQEg7g01Nry9ICudgseZcy6EqJTwyDoHTUC43ALeP299FzDpJ33Vq5byb6iKsRMw6pK0KnzFIVQHrCqSglY63PDI7kEax6Jsm//GTS9h7ZOpLhm/1t0Zu0HhvKws2kVDmYOxs7Xbs8deizOh+8VYb8TSAAniBRSGJKhekC5Ojl376wcM1BuBr3g9DjCzL2MATMFiwZhTSQSjhg2pAet2NybX/bdwMzHwmE82dJrnHiTJalGVWa2AZ6Qkq0BB0FreLngnB4WfQOIBWxqpNn7P2aFWYYTEFRoNOmp3qc235bNDrLMclMtIClTBfnKgSbk6jpp9IR5vi5JLzCpNk6XslRW+ha6S52AMQu8dFPo/JsLOEsVuVXcu/Vr2ezXYRbmGBnmWRLJQuzKLEC4d/o8T8O4pCJCUoqKQ7FVjYl3DOCC4v0jrOc0l0JMypICrECq5SoXDGzE69IphrCVm0r04Zb6GF2Y4WbzBLhVNidjtDHLMekSpaUuUhKQCbEgBrjY9oCzrMkULrdKaCFHoDb+sZt1bp2e4PDLq0P+NHePwk8p5HBqTeoCz82oL2e3nFmBzIO4BuLfVo8znMJapdK3SHqsAp+HzkMQdknv0j2rUt2V5fg8QENM5lObgu422F2i7E4ScQqjlVsSHA+jh4qyPMJSUFMsqUkKOoZnuwsLdOxHaDcVi0rSpBCmNjSqk/Qi4iiQTDYOcAarmotfZgw23faJj8HOKFCW4U1i7dHvdrPdi3SLcuxiEodFRSs1glhqBsAGsI7zHM0cKYFulNJClPoCGJ84PAOXYHEioTTXcUkEfUEABr+PlBpwq+h23gbKMZKSZpl1EFXMCAAFDVrA3sd+u8MjmY+EweleAwWIAVxOY1qZj+XYbd7baOYJm4WY1gQWt2O0U5LjJSErEupQMxRL2uW7BwzGrd3cvB0/Mk0lwQGLl2Ybl9oBNlmBxYPtVVpKfiBIV9EhwzX6va8GYzDrpFj9/GAfw/Ow6FEyiskJZQKQkau7Uhi7hh0ZuWGmYZkKRZtTttGM9Zbr2hncPgsVVLdQIDVgEOeXw+K8aP0VdrGMzls7CibKCVKUtJQQx1FJCamDaKJD35u7RrzmY+ExOn1S7xn05fjakmoECioVBlMDxD7rhyzeB6w2OGW2hhFIm4biIZc6p5ZQ6bOkFAAJQwcJLjqnaNMrMg3umLoMx6LiOL8ji1Q0pL2b4iN9n3YOsNhl0aHX+YUlUsz6nNQZdLJ0CVSw5ZyOZWv7AM+wuZCgcp/x45qu3TdqVT8vxXFqSo01JdBUGpbm2JBJ2f8vezIYWZ0MKMT6OcUVlUxM1SpZAps6QQACUkMQ7/6T0jQesx8J+8dLmC+izOh+/8AeJBPrQfCY9gDYy2dej8ZSJuHWsMlVaQVEqLhmAtZ7v1jUxm8wRjBMUZaSpNqRUAnU1VfmdmZi3UQA8pWFBUk4WYkqUQoUAg8NbJJOmqqgO5Z7PdlGT4OYV0yVpak84IAqDCi/RA06DtFU0ZiNESzbqoXbS6uu76bQdhUYgp9okhTmwJIZzTv0aAvT+FMINJKR0tpZrdLQWjK5YAADABgH0AsBAfCmdFROFM6KgDvV6O/3hPPkyAZ1clRCVywWdRW4DHYBiSGf/7ByxKmdFQDMl4wGYQAoOjhi4YXrqvrpv8A3BhleFkqlJMtCkJuAk2IYkaOej/WEGbcNK0pMniPT1tzNflIbU6/uHb4RE8oeYkhbFwCW3ZrnZt4UYmViahQFU2e41qD6391/uNGvC7xen06yHBIMhBCaHHuvp1Hfx31jjOpSEC8hc7kWpk30pQRfqmYruwVYxXlcicJaa6iq7nuX6MLaabRXmMjFsOC4sXfq6G1ce7X/jRXDWEs9pMMrwyFSwQgoCSpID2ZBKQRYWID/WBc4wUsWKCsGkEa2JZ/pr9ImX4fEBI4pKlObgMGc028G/vrA2YSpr8tTul/B+byeMW6t1bCcjkomJSqlSHT7psQ1m8o6zuVLQEgylTqq2SDzWQosLNf3bke9vAmUypzJrCqm5r9+1vtF+PkYkp9kSk81z4GnX5mj2rV5bs7yXDy11ngmUrlfW4bluwBa4bZiOkM14BFyxPgYT5fIxQqE11XFKhZ+thpfvo27wYqVMvZUUTe5VhkLkoVw1SnHuGxS1mP2jzOMNLTL5kVhSkpKSSxCiBsDprtpqIHwUnEcNPEqK25m6/S32izFSp7cju6ddGcVeTwA2SCUtRAk8OpIVUHZTWZ6QzdCxYi3RyrAI7/AHhFl0nGv7a4KQ7HRY10FwddbXF7GGEyVN2Cna2rO28BRkkpKqkmQqTZKzflUZlRLWBswdwCCWa1zcxw6Jcpa2qpSSzm7DSwJv4GFeWSsZfjpAslqS925n+t/q2zknGSp/DVwwquk03A5trqca9RACZaiTxEhOHoBqQFgksE3AcJZiGOrPUHcGGOZYJAGhIY21fs28LcPJxvEBXUUOpwSl2/KQU63e21rliTfmEqYwYF2LeO0Ts1Uq2J8oVKVOlgYZSNGUQQzpJty7OdT1IjXqwCG3+8ZTLcPjK5dZJvzize6XIYO5URufdPWH5lTG0VGaumruyPBTZKqU+iEIBl3uQCRykCh+VgLs1tI1CsvQ2/3jNyJOYumu4BS9w5S3M9rEHpY3+rdcuZToreLIgfQJfF9zmo9/s/u/1hthcAiga/eM/wp/E34dP/AJP99PpDTDSZlAsr/Hjmq7dN2oLFS5QnqScMVCuXUtybtyqak6MA4PTSH/q9Hf7xn50jHcUlL8OpLJcB0tzXZwX+/aGYlTL2VHS5hnq5Hf7xIC4UzoqJAN4zOZrkqnqebQoBOwCk0kkULJFILElN3pvGmjL51hsPx2nSioFINYUom5PLSAw0J1fQtZwHEuSFKNOKmlQpCmY2BJD37kWYdQ7u5wmMCEBJK1t+ZWp8YR4XEYKUo0S5iFKDqtduZQqKj4t/q2uxWKzWTLUxC7pQpLamsE3Dcvu737NeAces09DE9Zp6GBMtXJnglBVykAvbUBQ8lfvBnq1PeA8GZJ6GFE2dLK5xTPmJUoyq+YMhnpAuKagdH+7sXPq5PeEmJkYYKnBcpYYyqlUtWS9JBDO1w+7kX0IH5djUplAVmawPO7vcvdz4a7Qkx2KlcQKWop5UhqdRWk3UNnYdqns93eVYOSqSkygoI5mBL7kHru51hHnGHkoZS01kggArpegGYAxsQ48xrELvHRT6b5DjJaZCEoqUkOxOupfW4u4bZmgfP8RJWBxFql8pGjuKpRJbdiEj/c+0HZXlksSk0uBsH633vvveKM9wElEorWgzGYM7e8pO40ulP2A3iuGsI57StyrNJRl+zUVpqXzdyokj6Et9IGzTHIJDuGUg+JBsPqbQwwmSSpaQlAKU6t3NzC7O8KhCVKIKgkAs7XBsXawBu+wBjFurdWzrJcegJSE1KASACbEswu+htHWdYySpHtFFAZY0Bd0qBtuwLt2j3KMtlgJCQpIpBAJuNCxe+8e53hpSJYUpCpl6WdvfBSfuCUgblQFnePatS3ZVkeLkJCzJUVIJDACyewJuQzHz3hmvMU3DGAcmwUlaVLSgoJLLDvdNvDezbN9DZ+BQEqJCiwJYXJ7Ab+EUSCZPj5aZEsIVxEhNlAABQ6gOWHhaLMxzKWEislIC0F+4UCAegJDEm145yfBSlSEFCaEkWSCGFzoWuDqDuDHucYCUJSlLBUEspqqQ6bgkjQA3L2YaGAX5Li5AWVS5il8gCgUtowCi9wbM3b5YcTcxSxBBZr+EKsiwUhZJTLVLUgAMVOaVcw8/q9Xd3By1Pf7wCf8AD8yVLBomTJiSlDBQ90NYh7gEXbaDszxiFSZiVOlKkKBUzsCC5Z9ooyTBSVIVQhUsJUUM7vRo773v3fWDsRlksoUFBShSQQNw1x9YBFgJshM/lmKK0qW6aClwQLF7FrGoa1H4oaY/HgtZWh01+kL8oEieseyKFAKWk1ODUSFEEBi5L32KT0ZhmOBSANbA7t57ROzVSrYhyKfITMRRNUshmB1LIULk6llXPYA3jU+sk9DGQyhOGVOlBMlQU4YubOh7OOax8iroTsFZekDe3eM1dNXdszK9G4iCmauv2VNiaqUsLG3MHf8A0joX0U/MhSbGM5h14ZRR7E0nhcwmVBNlUfZj+sO1REaPE5emg6/+4rl1KWPcEfpCOPU6quG1LWYHV/Ei3cGHkjMUhIsYS+jyuPSyq+G7uWpq06O9/tDyVlqaRroN4hV2vd1BDPVI9JqMxaZhWhQTT0DU9FAgG+zdofjMk9DCLGy8OJ5SqWVGqXUriEsSDQSn8rdh+YdYf+rk9/vHQ53PrNPQx5HXq1PeJAFxnMdMxYmq4aVKQ3KHABLmqokhXRmt1jRxnMeoHEKKcQuWspSCmkEBKS73LByDr9Bq4Vqm44oVyFKmBSynu4dPNbQkVdnY2EcScVj6hVJISVXZYdKXAJ969nO/SOhhQKFCeqtIUCqkEqClFehUTYW3t9o5krUsApxiykizpDk9feB8A3TUQDP2vz+cRpvz+cDZXjESORc8zHACQWcM5N6jsR9BDX1kjvACATL+/wCcAzF4wGYyKg6OGKiC16yp2vp9OuhcjMU94VLngqnUziglSDZN0sNC6mJV1DbC7QFmEXPKAZiVJUxcO7XLXBOzbwoxpxX/AGgdtet9e2j7s7XaNBgMYEywFLMwh3U2tyep0012hFnU1C0h5hlABTlnLFJBZlDa++kQu8Xp9H5Tx+Emuqq7/ctpZ2bSzx1jfSafZBVT79GV1+amDMtxqUy0p5iwZyNW3N45zPEy5kpSVEpSWcts40vYnQHYkGK4awlntKnBcehHEqqYVeO+lvtaBMw43NTVVTyu+u3nDsZinoYWZrjUKCg5TUln6E26xi3VurZxg+JV+bz7R3jjiKfZhZVUnpo4q94gMz6F+kW5fmSCXDkEWizMs0lBHMsyxUi+migptd2I8HhVqW7BMAcTR7UKqBOmhGxYaeHjBE7isaanYs7s+z9njnJcWhEoALM1LmlTbdHJLto/02gzEY9JSoOpNiKgzjuD21iqRfgvSOGniV1tzfcs9NnZnazvHWN49CuHXU3L49ns/R7Oz2i3KMbLTJQAozA1lAMDc6AkkAaMSSGjrNccgyVgqKBTdRDgeIBBI2IBBLs8ADlxxfNxgp7MRpcXDAk2PXUN3g0iZ8+3WBsixMtAVTNM5JIvqQQL81Rd9fqeohocxT0MAqwPpLK4oU9Rpb4dtPrrdme8Er4rWqdrO7P3jjJ8XLSlYEwzXmKL9DunU33J3JJYQbNx6SCOYONQ1u8Aky041/bBTFOtgQp9DSS9mNrO/aCMeJjD3nY9dYHyCfKSp0TzN5WUkA6u4IdRpDWbsOhdlmGPTbUWN7WidmqlWzP4BWO4iKxyWqYuXY1Ppv8AC+3eNARMb8/nGeyhUpE2WRPWs1D3rlXIoAO7BwXPWgaMY1iswSRvft/eM1dNXds5IXmDpqStuWoGhyC9bFKizW2vzNsIZ4riUfm17wsw8+U8tIxLrSUMACxtoE1mygepZhD3GZgmnfWKZ6ynhtDOlWJ4rMvhuL2ZqS+9XvNt12aHoExvz+cLTik8cKrW/DI4dqWJHN42b6jTd76xT0MSp9Vu8JMQMaJjoqMt0imzs3OQbEXIsX0PaGAExj7/AJwFjcXKVOHtihYUghDdAbNUHcft4w49Yp7xdAG035/OJBnrJHeJAFxls2k4XjniJUSKSebqbES35wkEupi2l2tqYzeOxmKTNVRLUtGxeli5e5122gF+HGWSyFpKgU6FlWpCuvaWYbp/CGFLKpJcBrnRhpe2ggRWMxZQDw1IJWxFlqCGN2dKXJYM9gSY4VmmNBb0dR0vxAwcPe2xt/aANT+CsKNEn9Sv5hhLyhCQEgkAAADsLCAsPiJxSCoKSrcO7fXz+sWcWZ1V5wBYy1PUwoxmBww4vErYLQFOSQVMKWANgxZg2+sGibMvdXnAEzGYkGYyFqAUmge64I5i7l2PUA67NAGZXgpJkgyirh8zXfcvc31eFWYYeV7qws2Bt0WeHtfeGGGxE5Ut1pUhRSXTq2u4hVjMRiB7gUrT7vd7hhTd/wB457vHRT6dZLh0TJKFpcAgsHB0JTqLEW13inPVSZKE8QLUFqpYNqOYE/pjzKp04ykV1BTFwzblrAkCzWcxxmU/FBIMkVF7hT6MdNLu0Wx6hDLuTHAyETJaZgqAUAQC2/cWPiIX51g0ISpSgVhAqaz8u46EdfGL8FOnFCK6gphUO/n+5gPMp078rk8ur6PfyjFuqlWwvK8tRZqgKXAOo0LGPM6wklKRxBMWHKgE3LoSpVgm5cOG3djZ4FyidOISV1BTXDd7WBLWbcxdmOJxKUvKSVnmsbflNP8A5NCrUt2e5FJkrSoSwtFJcpUXPPzA6lgf3foYYz8uRSqolmL723s17QswGJxJq4iVJuKe4O1ibjTbrvBipky91RVJzlGClLkoVLKgghw5c3uXJuS7uXN48zrDSkSiV1KSSlJCSyuZQAKWu4LG17WivBzJ/DTxCqtuZgwfpbpp9I8zCfPCfZhSlVJtsziq505XvADZD6OtRTLSpBUkKuoKBA5XSxIYMzjanqIdqy5Orny2hHluLxhPtUFAKQbbK0I1JPUW3Y6QxXNmfNp3gAvw/wACaFiWlSGZRdQN1/dhy20DM1oZ4zBoTLUpTkJSSRa4AJIvCjKsVjDVx00WDU3D3di7kaagawdip04IUUVFVJpHVTFh94BblicNxghCVpU60BRW4NJqIuSSXL3DuVd4bY7Lk2ud4WScVjeKy0NLqUAU3ISwpUSSNS7gCzfWCsbMmct1b9YnZqpVsS5PMw/HQhKZgJpYqU7VIcNUS5CSxb5j1jXerU9TGZwGIxPGZSSEczFr/Lv07Q7M2Y2qvOM1dNXdkuCkYRc7hhExJCykKK2FUnRrvoel763h7jMvSE6nWFUjF4vispKuHUsOzEAe6TzFwfB9HAcsXi5kykXVr36RvPWU8NoA+jy+MAy6/cBNhcGZZ9Ryaga2exZ/6tT1MZ5M6dxQOail3b8zhg7vo+3S8N+LMbVXnE6fVbvCnGJw3pBQtMx65YKq2SFMaC1XLqRYXc6vGg9Wp6mEc7F4sTeVKjLqSNA7EcxBq2Lah9egdkJkzqrzi6Ar1YnqYkCcWZ1V5xIBvCDG1mcpUucEkJZikqpPhVSx1ch7aszP4ymd4LCmaoTeIfdKmIpD1JSaXqNipyAWEAQ+I/8AkjU3EoaXYC+ocX7R6pE9wfSTYhvZi4e4O2lnb7QFgsjwE4lEtalEhRZyA1kqIs35hcfzGgRlCQAASwDD6QFvrFHf7RPWKO/2jj1WPiMT1WPiMB36xR3+0LFzFFc0onqdRQwKQRLp1AHzAg3v5MwGWD4jCbFSMKozkLUsUql8QsQCohkM2tk3a31BYGeFxdMplrK1Mp1Us+pFuwYfSE2YLSpnmKQDSAzg1BT2Yi50hlluWyuAOEomWyqXHUl9Q+rwlzVclBShfEJsvlToygkFx3ULC/3D89vcOinqT/KMQESUJUoqIBcsepO5Jtpc7RRnU8KSSJ6pAoUmobFSkMblvylPXnLERblUhMyUlaSQC+rbEg6EjUbFoGzvCygmhdanBUAlgTSpCWBJFyZiQ29xFseoQy7kXlczhopUtSzUS5B3Pck/+yzBhA2bY5GtRQBSok2DJLkG+hFvrF+WIRORWgqAchiBt4Ej/OtoEzjL0AMoqY0i2rkilu7tGLdVKtluSYgISlJUVEJZ216am/jvHudYgKCSJxkAVAq0LrSUJZzS7kG4OgZoqyPDIWlKk1BNNgQxABZvKJn+GkoQkTayFKtSQLhKixJIsQ6Tte7C8KtXluy3JZ4QlR4xnJU1JuWte5UXc37Oe0E5niAuWpKVUKOir2YuTykHb+XFoByKRJWlQlFYALkK1FfMCzlgddtT3hjOytJCqiWIL22OvlFU1GWYxIC1cStMxRWkhyACAGBJLhwdOsXY/HopusoCSlRVoKUkKIJcWIDfWBcmwUpchCpRXQQSKhzXJep7u76x3muClhHOVMpSU8pAIKiAkgkjQsbX7QAuSTQk1ccTRTSoCpQCgdQ6iwYMxfQX1hwcwR3+0JMmwuHrKJVaSUpUyiGKWYFIc+BtsH2dwctHxGAEyjFpSlbzTN9oq+rfLqbjcaObACDJmPSQQ5DjVtO8LclwMlSV8IrAExQNV720uWDMw20YQdiMvSEkqJpCS9ns17eEAqyKelKnGIE4U3AJUxdwQ6ywYgXfQX1hhj8cktrodoVZFhMMpfs+IlVF6lA1JKjeyiFc1XNfXViIZ43Lhy3O8Ts1Ur2JcslBM1B4ylFDBYvfls4qsTfUaNuHjT+sUd/tGWy+bI46QK6ptBezMpLps9tbgeOl403qwfEYzV01d2RSJjzABi6iko5bk8gpmAgLu5D30MOcbj0UjXXpCXBYPDccBPESuuYxJDOLKT71wwSQltGPWG2Ny4Ui51/pG89ZYr2gsTiB6QF8QtSE8Pu9VWvQHbYw/wDWCO/2jNS8JK49LKCqxzBmKihXQ6hD6jdPaND6sHxGJ0+qXeFGKxCTiHGICDUhpbnYFwU1C6gR+kd4desEd/tGWxfogmkq4tYUSSDYcIpQ9QVSLrDgF9XAaNKjLkkOFFj4RdBZ6xR3+0SKjlKevkI9gDozOZYyembyyhMSNFWBDliHIJAHvEto28aaFPBmcQ1S5JRVcsHCblz3ZvOARSM6nJWEJwykFVRuyfzCouEnV6vp4QTIzzFEpqkTEglIJqekHUnl2hhh0TVBzIlJsrVN3ANLjx1/vbyXInteRJJu2gfVrD6eN9IDv0qZ1MT0qZ1MSbh5oUQmTKI2JAtypazuearpZo9Xh5tmkyfzOGHVVPkE/c9IDz0qZ1MAzsxnvM9mpYCkBPK1QNyXLg0ne130Z4OTJmsp5El7UgNe93Ph+0cJlTqg8iUBobA6lnZ3sL/cd4CvB4uYZYdJl68jaXPYai+m8KcwxeJStIQgrFnNJs5uxfpdvD6OaZwpqw8piUgskFn1NjoLxdLlTCtjJk0OXUGNgW06/wCdoxnh+m8M/wAhMsxM3hIqBSWummlr6Nt4RTmWY4hJHDSV8pPuE3BSwcGz3+zvZiTw51LCTIKqXBtqRq3R+/8AJuxWHmhXs5MpSaR7wAIVd97jT+8aiOI4Yn7PIfA4ucUmtPDNS+UXDVGkuBdwx8SYHzXETgApIUoukMz2e/ha7wfNlTaiEyZJDBiwcFgS4fqT9h1jzhTgzyJG3QXIvv1tHmWP6jhrHL8zyDyrETihKlBSCRdLaH+LR5m+NxACeHLE1yQpw9KSk3CbFTlgwIfTexsqTOJ5pEoAJOjXVsOrf5aIqXOqIEiRbwfdvDQecMcfzHBll+p5CZbjsQauIig2ZhYvfXUkFx57xdjsdPTLUZbqWPdDO56Wb77ReJE5l+wkuGosGN7vf4YkmVMJUFSJQ5TTYXUAG8AST9BGmVGFx04lYNSQFsjlKXSwL97khx00Ee4vEzKQwr5k2IBs4c33AcvF6JUyplSZSUlTOwJZiX8gG+Z9mitMmeE3kSSae11W+2/XTvYAMtzHEqV7SWZboBcDQ2BSS/Zxa4bQgiGYxS+piSZcwm8iSBfpqH/q145Vhp1JaVJqe1gzCnW+/NvZgO8ALgMXiC9YoDJLBLGoh1vcvci7C766wWcVM6mKl8YH/ppTEsLAtrctoNn28otVKm0giRJJu+jNalvHmH2gFuV5hiCRXK4YoDMlmNgUk/RxbRtCCIIzHEzaHS5IIt4kA+TwQEzFFVMiVSFEJcM4BN33DNtuekVzROAf0eSRoWAN9D4sf8tGco5jh7jPE8kKswxAJKZZ1NJ4ZBYUgF31pKhdhbVtdGMXMZ3JLadY8m4NYUaJEogEM7aWuRtv5R6iVOe+HktbRn1v5eZjFeE49qWZxl0T4fNMY6SZFCeV2AKnVVWQHDMetyFP1AZ4vErbU6x3iMNOqNEmUE7EgPu2+9v8vHk7CziP+RJ8ug/lQ+kbyjmOGMZ4nksTipvEAblqF22pd/1MIb+lTOpgabg5qQCJMtXKCQAHq3AG4i2XLnFX/IkgORcAaFn66feMV4zHbduUTPwBPxuJTNpTJBlOlyACVVPWWsAxA11d+wZ+kr6n7QTgsM49pKlpNtACLgP9i/lBHoUv4EfpEVSLvSpnUxIY+hS/gR+kR7AXQqxP4fQsvUoOSVDUEHUdv6RIkBZ6hl0UAqAvob8wAP7D7Rwfw7K6r0I97qKSdNW3jyJAWSsjlpJIK3L/AJuop/Yx4nIpYQEutgSfeu5b+P36mJEgPfUculKXWyXbmvzGouR3isfh6XUSVLu7AFmfXTXt021MSJAEKypBUFEqJAbW2hTp4ExVKyGWmpirmBB5urPbTaJEgOEfhyUB+bRtbt9u0WysjlpWFipxpdxqT/VokSApk/hyWAkFSyQGPMz2AJb/AGjwiyZkMpSQk1MC4vo9Jt0ugGJEgPU5HLZnWeet6rvpttYW7R4vIZZa6rJCfe2FWvX3z94kSA9m5GhQSCpfKGcKbd3844xWQoUAylJISEg9gG03tEiQHivw5KIAddvm+n0+nUx3LyGWlVQK3t+box//ACIkSAsVk0srru5L2NnsdPEE/wC5XWKVfh6XdlLDl9d73/8AI/WPIkB1PyFCllRUu7uHs9tO1jbQvHsjIJad1mxF1bEN+xMSJASTkMtOhWLEe82oIOn+onxvHJ/Dsp9VMXJDhnVrYD/GjyJAWTcjlqJJqdTOxbQU/tHhyCVSEupg7X+Jn2+UeceRIDpGRSwml1s4N1fC7fuY8nZBKUXJVoBr8IYbdIkSALwmEEtNIJI1uXN+8XxIkBIkSJASJEi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352800"/>
            <a:ext cx="4019550" cy="2674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239000" cy="4846320"/>
          </a:xfrm>
        </p:spPr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Analyze and use </a:t>
            </a:r>
            <a:r>
              <a:rPr lang="en-US" dirty="0" smtClean="0"/>
              <a:t>information about </a:t>
            </a:r>
            <a:r>
              <a:rPr lang="en-US" dirty="0"/>
              <a:t>products wisely.</a:t>
            </a:r>
          </a:p>
        </p:txBody>
      </p:sp>
      <p:pic>
        <p:nvPicPr>
          <p:cNvPr id="50178" name="Picture 2" descr="http://t3.gstatic.com/images?q=tbn:ANd9GcTnUB40LBPlVUTCT7yjM_6LU97QB3eXTb_Rl-eDAe1qflh8zJHD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048000"/>
            <a:ext cx="3330676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A wide selection of </a:t>
            </a:r>
            <a:r>
              <a:rPr lang="en-US" dirty="0" smtClean="0"/>
              <a:t>goods and </a:t>
            </a:r>
            <a:r>
              <a:rPr lang="en-US" dirty="0"/>
              <a:t>services at fair prices.</a:t>
            </a:r>
          </a:p>
        </p:txBody>
      </p:sp>
      <p:sp>
        <p:nvSpPr>
          <p:cNvPr id="49154" name="AutoShape 2" descr="data:image/jpg;base64,/9j/4AAQSkZJRgABAQAAAQABAAD/2wCEAAkGBhQSERQUExQUFRUWGRgYGBgYGRgaHhoYHBcXFxgeHBgcHCYeHBojHBoXIC8gIycpLSwsFR4xNTAqNSYrLCkBCQoKDgwOGg8PGiwkHyQtLC0pMiw0LCwvKSwpLCwsLCw0LCwsLCwsLCwsLCwsLCwsLCwsLCwsLCwsLCwsLCwsLP/AABEIAMIBAwMBIgACEQEDEQH/xAAcAAACAgMBAQAAAAAAAAAAAAAFBgMEAAIHAQj/xABEEAACAQIEBAQEAwYEBAQHAAABAhEAAwQSITEFBkFREyJhcQcygZFCUqEUI3LB0fBigpKxJDPh8RZDotIVFxhTY7LC/8QAGgEAAwEBAQEAAAAAAAAAAAAAAgMEAQUABv/EADURAAICAQMBBQUIAgIDAAAAAAECABEDBBIhMRMiQVFxBRQyYaEVQlKBkbHh8GLBM/EjQ9H/2gAMAwEAAhEDEQA/AE6/vWlRhq9zUTGzcSooVL6CcO/pdt/ql0fyFUTVvDNNm8PW0fszL/8A1U/C+HqSTdV4GwBAn3O4r23dQmk7bMGUV4Ry0j2vFvXcgaciIAz7/MQdAv1k1YOBtqSQIkmBMwDqAJ3gf7VZVu366f8AU17swTzN7UgUsoWOBoPn830oHxfllg/7lRkbpI09NdxTetonr9q9bBEwFBksNt4mvUqihPb2Y2YmcN4TfttraEH8RXPB/hBq5+yXCzbEeXcMswoG30rofC+R8TcJORgCd38unsde+wq7ieW8DhtcZjLakfgQyftq36VhYeEIKSeYmcHwBW2ojYa0cs8IuGCLbmeoUkfeIqfEfEvhuG0w2Fa8w/FcgD9ZP6Clnjvxnx14EW2Swv8A+Ndf9TSR9IodxhbRH1OTUsfvsXfSwsQVJHp9J6aTVW/zxwnDT4SPiX7xCk+7QP8A0muL4vily6xe5ce435mYk/cyagt4kfiBI9DH+4NeozeJ1PiXxqxDDLYt2rK9IGY/qI/SkzinNt/EGbt539CxI/07D7UAxF8NAVYHqxJNaWxBHbrWhR4zC3lLb4sn1rxATuamt2elWkww660XEAsYQ4NxK5aUJmY29ZST1IJ/2oxicUhhkGsRO0DeP+lBEWrdhIoCBMDGWEMmTqakKV4i1IK0RZmgWtwtZFb1twZqFrYW62C1KlskwBJrbqZVyMJXuSr/AA/hpuMRIWBqT+gHUmrWG4MrAkv6KoEsT1kdADSH1WJDRMqx6LNkFqIGKV5kqbFqLObxNMupj3Ar3hHMNk23fIM85Rm8wAA39zP6Ut9WoXcvMcvs7JdPxKeSH/iH+x/of0rcrQ5OKo13VxGbbaAZG/tr9Kv4bDPeuN4MFEaC8wrDplzaz1rRqABbcTW9nsWpTc3kV5UrJBgwD2r2s7fH5xfuWf8ACYnWgW2FXbOAjVj9B/WrIAEAkD++1XcHwm9fIFmzcueoUx06nQaSPrVJIEVRbpI8NlA8g3iOhP8Af8qma4Y/n/TrRVeUvD82NxVrCD8hYNc/0KSf1+la3OZ+E4X/AJVm9jH/ADXDkSfbf7rWHL5CaMXmZVwWFa40W0a4egRSf7/60bsckYkQ1xbdlJJL3XUZZMmRM0BxvxZxjeSwlvC29v3VsSB3zN/KKX+L3DiCGuXr9xvzXWDfZdco+ppZcwwiidBucV4Rhv8AmYm5imH4bK+X7jQ/6qH4n4yBPLgcHbtf4n8zfYR+pNIdvAIOhPv/ANKtW7oXQCB6UMIVLPFueMfiiVuXrkRqqyi/ULAP60GOCY6lvtv9zRJgDtUBWNKHcYypT/YwNt/WD+h0oXjlcfM0jpG322FHKhvWcwg0xWqAyxfU7VaVNKmTg7loRS3WAJMddB2pgwPIGMvZclo6rOrKIHrJ09jrTGyKvUwVxO3IEW7STU3gntTCvIuJV8jWiGjMQChgdyZgUQxvJWJtLbLop8UwuRlfU7TG0/alnOnmJpwuOoitZJmR03H+x/lRfDWO9MR5FNg23vPbytM5DLGOi9577UUwyYcWwqWc3n0e4VBaN9fyaenWkvq0HTmV4/Z2XJz0EVEtVYW3RrH8Qe4Qlu1aBYZNAs77jqB69Yqzy7yqtxmZ76G0pGZtRJiSoEnaRJBjWhGrWrbiez+zWxC7Egscq3jY8WUAgEKW8xB2MdvfvUT8EupZN9li2NSdJA/h3/SmPmTg7K9tMPc8lzQ5j8ixvHUROlFrfGMLatpaf94sZSXAOYxEkbSa5/2i4546/SQ9kLgGxyxZBtrdvwzKWYKBCqACRP5tQKtNy/hHkpcZVnIokEs2n89NK94pxwXmUJhw6giFQSSgOrEL8i9NSKlu4vCuue8vhlT5FU5DKncqvqKQ2qzE9Zm0dJXvcjlV0YzMHykgDvG5jvQ/iP8AwKuUfO7QlshTLGfMB26VRwfOl9/2i3YBfIWuE9cgygdeh6es0qcT50vXGVSBoW0I2MRVSe8P3XPE6Gkw4x/5WPpDFvil437nixZc+YBV09fKNtNfqaKcG5isvfLOQvlyqTIDETJPrMD70q8K5nMhMkszAQDlkkgKDH4ZO1EeZ+W7OHIz32e6+pywFBOpjr94r2TGpNNx5VOmeTuVpfx3FcKMQr3MjMqHMiElcxOmbvp021FAOYuYMNeup5MgB8wt+QsO2m3Sg/E8FZVFNvMSCc7EmT6RsIrSzw4XQPCtXCsjMw1gbnWN6bjwotNZ4gNvrbXMluG29xPBQISwG51165iaPWMbdwhWzbJdHVWELuTqfWRNeX0VQLmGwotKCcrkMY6fMxOvr60WPM1tsMQUyupeSCflaSBHYEx9KXmyEjgWIQXs2BMEYjiF7MfK/wBQKyqq8xaD99cXQaBRA9pasrOy/wAYJyWf+QxwHEcDhhGGwy3XH/mYglh75F0+5oNxznDiF2bZxAtrGiWf3ax28vmj3NVrXCr7NmC6QI1iRtqO1Vjw+6zkkBdOpAn271cMq+c45xv5QP8A/DSDLkknfXc+vWpBhwNQAIoy3Cbnh5ipC96tWeWS1ovnGbovfbr9d6E50XqYJxv4iLignpUkU5cC5Nt33yeKFI+bUGdJ8o2nfc7U2cL5UwatddVtldIzefwyvzyGBEk6EzEbUjJrsacT3ZmciDVabhd3w/F8K54e2fK2WdvmiK66/AMMbnjWrSNdYIYy5raiV8RgAIzRtAOu3eouLccFq5cz3jcS7ASyyBVg6GZEsST6DvNLPtAH4RG49OzmlnKOF8DxF8nwbbNAJJ2GnqYE7ab0Svcr3BbZw1tsozMFbUd9CB7aU9XcSCE8Mm3kuZFFobSc2UBVyif17VT4/wAVt2kYPl1V0ZSVzTuuibk/mPbShOrdj3ROmmhVV755iZguBWnXNdxFu2YLZNS+UEAkjpOsUTtWcA2XLYulZy+J4jZXYlRoxUQPp3oFwLEtZtPds2UulWBdnhmhSSoAI+XrpvHpTPwHmS/ftX2u2EzMwDPdgDIQMiW1I3HmJPrqafl3izfEXgXGSBXMLWeHYNbJbC3PCZMwdjL+IyqSBIaFA3mpMHbwyMFXE3GuFM0qRlJKnZQD5Zj770It8u3Llm/NxLIzq05oDTMqVECdthoPet+OW8OmUW3QXLmUkqPLaVRrBnY/l0nSoWJJom5YqFO4Ca+Ug4xjWt5VVfN+a2CzRpmJbrqavDiptLcQHw/FXUgzJ22JEHX6671DwbGYezh7ty9eFy6cykCQYjQKJ6mPMZoHg+b7FwhLirJOpIB8gEgAbyTPptWqjHoOkrXKh7r8esJ4ewAyMMUSyDzKBopb5QGzakazWz4ewhlM9y5BDG3PmDiYjUKBrtvFVsY1971s2cLcPjQtqUInSZkjLEa5tIHpW1/kzH2sUg8O2v7RKKVfMqGCxzGNCFBO2sGNaaqnzqLy6nElWbNythsVglDWz4ju0gs0+XUxE7aR0neruAsfs6i9bXNY1gOx1fSGUdYKx2qnxv4VYu5eBs3FvsDDmDbKH1zGCD0g0L4/ZxOERcPdYSBEFvwyYMfrIpmxcgGxrvwnI1Os3KyKv5xmxHNN275zZZ8pWTlYwFadTqNKKYDla5cut4iZRcWVY3ARbk+byjZiCBHqdqX/AP5li3hxbtgSFUbRsAI7fWifBsRiMTb8c3cqkeW2CC5ExMZhA3qRsWRQTtqc/FibK21eZ54y8OviwbiFbzHO6TOXKPKZ2O8dNazm67bxeHFrCotrJHn+mxOp1qFOXbd3FoS0hZdvFEKdIVp6iREd6j4/gBcUhBkbMFldQGJgAhZzA9NztRBVBVr58Z08Ps48l/Dw/mDuX+SWw9k372INt7oORLYDSo2ZyToDOgHSrXDOCWXw752Ny8T5mQg6FgAMpGq7de+1EuL4CxhfDtXhnGQKbjTKsBJjWJEbCKGHH4dF/cZcsgEN5Dl/iBP3mmZMjtZluLThUpT8xKeJ5ewuHsuBcbxvmJJAAYbALvG3WqjcvhMObr3pdgdfKQDGoEktIneBUl7h+HUEXmMuZQ3MzeQ7TlIygd4JmpOGcMwv7G966rN4blSC7eYSsQo2EEAk+tHuIFkkwwtUKEvYHg1gYZEZ3OZe7ZSWE6IVj0mZqTBcvXVtKgQ20SYhwWYtrtmAWO571Xbm1LoByoCDI3+gjXQUZ4bzmrFEcJkdgpMAbmPQ7VE+TKL4uUZFCKGWLmPuYmH8Kzcuqoyk20ZgBEQcsgD09KB8t8etIz+KiE/hzgGCCdgff9K+lMFirYtfuwAi7BdvoKpPhcIguE2bMNLOfDTzE6sW01+tUDNgGPlus4763I73t4HhOH4jm2wzEmzbJPoo6dor2ugX/hNw6+xui3cQPrlRyqj2WNB1j1rKk950nm39/ON99b8AiBca41wxlDRMZly5e2+/WrHDwWHysSNBKkzpBM9BpQtOf7KSEwdsTr8x0/SveIc9hhFqzcTSYDmB6gAT9Sav7LKeNsQNQo5HMcMDhb+UxbusT8gW27CPUx19e1V8dy7i7iq3g3f3hAhYBHQF8x8o0O4A29KqL8chZthLOEusqwGN26T0gQQukwftUf8A9QTZR/wdssPzXXPXTde1Cumy9dslyZt5sxg4by94C+JctfvDcW3Ft0d8p08wBi3tOcEmN6YGvCy2QAZCpLDOCAWnMWbe4x7DTU/TnGH+O143PLhLChiSQoYsXjfN3+lVb3xpvHfD2yBOXMW8rGdQQN+3aaFtHlY8iFiOPqx4/OdEwHGLjYdnZQt52cWVSCAoGVSADvodBqBG1JvFuK8SuKM2BdAFyTcHaM0T3ga+lLtr4u4oZv8AlAxAhBp7SDr61EPixiwGAKAsMsxsupgDprrTsehKmyLlI1GJfgav76RjwnFuJvOH8PKrQYXQqsgMRGn9ZA60XGDwGJu27VxbqqrHMGZg5YA6E9jPadNIrn3CviLi7d3N4mpGWSBtBA19P5Cjtn4tXUu5ltqRMwckz/EFk60eTTuD3BXp/MYmpxsjB2u/Pj9hG/FcVwtm41rCYYWcr21Z1SRlBBkj0En1gzMyJ+KcUW/iLd21Ya+iFiFyiNRE6yCo3BOgIrnHHPidiLruci2g26axtvEDXrPpWvBfibikuKPEUDYdANuvsI+tB7rlYW0Ymp0qqAOtV4+P1nUOKJYu2bofD3S/liRHht0YMNNDtNJFz4aXGhjijBIykp7nXzeU6HvVE/F7Fq5Mz5sxEgjcmNQYH9Ko8X+I+IvEs0RcGqEnLAbSB7z/AGabjwZU6f6gNn07HvH9/wCIx8P5Gw6OfGa5dZh5FYMB/iJAiew83WTUvCPhiL2IZhCpbKvlLNsSSojKdDBGp2rnn/ii/EeJvv1ntP8AfSr/AAH4gYnDOSlwaxOYdtRtTThz9QYnPqNKU241N/P/ALudmbiGOZ0y2bwckxmTKqwDIzDTKe5o7gWxZfNdW0UC7hicrT5ugMx1E9RXFrnxnx2vmQ/f+tVMT8W8c6lS6wRB36/Wuf8AZ2U+H1nM3gTvL38SLhIa0LTAQxnTSNuvTXahN7k23eum5jVV1TVTtM7hhvGgMA964zifivjnUqbigHsv9SaG4nn3GOCDiHg7xAn7Ctx+zs6m7APqZhyCd5x3KHD0PieDZOgAtgwuuxIB329PSkzjlq7hLjHBMoF57ai2rSdiuUTuk/TXsK5O/MF8kE3rpI2ljpRDD81XpDm5LCdTE6gg/oTVXueUGy1/KV6bUpjsm78I78YwONVrKPkOcgKEM+ZiNC23XvpTdxPlZ7GEZrV/NeRc2kRtGnX0B7iuOYjnG+xtnMPIVI31I6nX3+9eXud8SwIzxP8AX3oH0WVqqhLX9p2AFJrxjnj+UOIX8IgdkASWVCdZJzHMwGra9fahvLfJbX1ZsReW0AxXJPmJBgnUEAe9AMHz7i7ebLcBzaGRP86HnmC9JOeJJJ7a708YM/K8VF+94bvmNmP5cvXGJUgpJyOc2omNQqntOlWcFdSzhbuGvNJeAIMAS2p11n0NIR4rc/Oaiu4xmMsxJ7kk0Z0rMoUmY2uxD4VM7fy/zLwtLa2bapIEHQGT3MiT96ZcB8PcFcAu3lzK0MlrMwRZ1kBSDJ06xXzN43rRzh3PuOtABcTcIXQBiGAH+aal+z3xtvxtZ/y/iTHVEiunpPp3BcDs2UZLRKqSWClycpIGgnWNNqi4Vy865jcujMei7AHbevnxPirjgysWQkGdiJ+xq+vxqxYYtktyQAYLdJjqY3NR/ZzlicmMH0MHtR4NO6PwNiT++J9hH6V7XD0+NmIAA8MbfnP/ALaypT7KyE32Y/Wb2g/F9It4y3bRzlKMe6bD0Abf3mjnCmU22cyrMreZRmBAIBWCdz+UAR60oXMGw/lvt9qhyXQcqhwZ2Egz7d9q+hOPctXGY9Rsaysd73DmueKy4e6bbyGLWiIuAAhcoMBjPzR7CqWM+GeKCg+B4QCKzl7in5myjQbEaSOn6UK4TzxjsIGFq8wzGWzANJgD8Q7AfajXCeYOLXyzAXb1oSLiZQEMrsVABIAgkDp70BXMnKkV87mtmXIQNsPcG5Qs4W1ba7esEliy3baFjnEjKcxVgo9N/SpLmGwt+xdS/icvym3CiSW+ZjOm8neqOL4wcOLJPCmthl0Lq5ztEsVzAiOu0xVDC/E8owZcNYARphlDMVOmXNA0Gn2FSdlmdtx/1Oguow48ewf36frBfFOD27xJw9nwVtjzsWfKxjy/NJDNBNAOC8JfE4i1YtiXuOFAmNz36ACTPpXTLPxL4dcu+JicLcuEwWX5lLT8xBYAgAAAHuaZ+Vee+HYzEtZt4a1htC9u7ktI2YADpqG9jsKrTJkxqdwP9+c5eo7Nm7kJYbgvD1fwbXDbJuJbYee3m1Bg5jBnWPNqdaKYHlTCIieDhLK3QFdcyR5liILagAmffXet8dbxAYMuIQ9BDOAznRMywQARM6gTUmNw+JuGznu2kAYOWDSBG4A0LEzG8RJ7VyWy5G+8f1EwAQJzVyvYxpNzHq1t7YKIUygvpM5oIK9h3BrkB5BuftAXKWtljqIUlPzGToPXau58ecX8P4d52D5j5LeXNCtoQTsTAj+IDrXKcVxTFPeNkpcN4yls6qI9iPy6bxrT9M+Veh48L/eW4NMmRbeAuZcbZuoqW8MLaoWCPkCMwmIYjytBBE/el+3wS8zquQ5m1AJ6R/tA+kdK7DY4oy4T9lfDM122jZlAzeJ0JnKYUHbYQAKhwnEbtyyVTCFkXysEQLG0rmicxGhG+tUjVFAdouVtohl5bivTpOZ3+TsTmI8BiFgll1UA7ebbX3oevBXYsFVpXcRt711fgfCrmEC4nFrns7IqswAcz8400EH0JI3o7e4lwoqWFpULZc2QRmidND5dSdQNie9adaw8LnP1CadG2i/pPntbZJgCT2FbXcMymCCDX0QMdws3LdzwbSlRAhVU9o0AkQa1xF7hwxgu+CghVYRGr5mJLLsSNIPr6V77SH4Zztg858828OzMFCsWOgUAkk+g3NbYvBXLTZbiPbb8rqVP2Otdy5j5r8O+HwyIsL5bjasuYjP0lQTlE/4qG4biNvGYiycZbW81vWI0Zz5VBMba5iDpoCa1dexolOPWZtF1OM1Lg8G924tu2pZ2MKo3Jrt/MvJ2CxzqLaotwnIDYKDLofnULDD/ABabb0GwXw2GFUqHYY2DkOZQjZtCFIPbck96d76u2yKMrTRPu73T/UQOM8lYrCrmuoMoiSGBidBP10nagVde5i5GxNmxD30eZBAVyAY1AY/0peu8kqtoYkuty3bg3FgrmIgFVjUjuTHWvY9WK75/SNy6ME3iPHziOuGJEjWomWN67ny/iMBiLDlrUnJkaxbtljOyshGq0icV+HxUoVvKM2rC5ClBEkNMEEbVmPWqWKuKgvoW+5z9IjV5Thb5Ptg5XugExlbUqwLEEyNNKMYzkrBhfDsm5cu5c2dZIn1WBAjWaa2sxqanvs/LVmpzepsLhi7QK7Zyt8EMKcMrYt3a84Byq2QJOy7GW7z/ANarcN+CSjGsPHK4dRrOXOWnRQYj1zR9OtIb2jgsqD/8kvZNOfcu8g4jG3ClmNI1Jjf17RTbxD4AYq2kriMO7/kJZZ9AxET7xT6OW04XmfDOzC5GbMwJET1AHemDhJF+2jYhlJkMqjpGxJn9K5b+1Mhcqg/M1H9gu0Nc+Vb9hkZlZSGUkEEaggwRXlfV+N5F4bfuNdu4a07uZZiDJO2utZXWGsSuSP1k2z1nznwnjyK83IMEABxmGu5PbYDYmmW5zHbe4zWsrmRJsSrJBCjw2ZASW67kiaixnK9gplS3ByuxY30hwoAJgAkMPy/4vSlHG8NNi6wt3CRCmVmddxoBqOtKC4sxsdZRubH844cRsC4q+PdvEMwWAUJMarKzoekn30q7h+NJayst25auW5tXFbzMZUFnUEQCIAJJ10ikTlrhF/EXh4JGa2QRmJjNPlGgOpPfTuRTiOO4tCy38BbuvZYZvEVM/wAsDQ+ZhqCSJG1Dkxbe7d/oJTiy7uSJbxHNFnNYuXr+IuuJVwsKCNwVJJI/vaaVeO3cGVvNaR2d3JV3gZRpAGUgTvOnWi/DeYvCvMmJwlmyt1FBGUL5ZkHQf3pNHP2rB3czm7bYXHi5dIW27Jk+XY+WQRKwT13kCo7I3R/vpHPkDrtFfn/M5KMKzMFRGLNsoBJJ9ANTXWuWfgbnsZ72JC4iAwtowIQFZAc5SSx7DQdzU/J37Jh7165hs1zw2JZgRpaICkKZ+XPGoGYhd4pqw4w1yyWtM1m6xUfMWVWnaYnLvrR59WRwor1nO7KjOacV5M4phitseMS5KoLd5mzx/hUmNNYNbYT4YcWvo7XW8I2xot68wLaT5QMwA9SQNK6wLiKoe9iZa22VfD9dDJPWJkbCetLPNHMNu7iLiWmYeQSzXABmjT5htsPvU6ap64UXG4tOcrbQZyjh5u2GurczW2XXXbNtBPqJj2NTvzxdlCCwZdJzbCMvl0kU04nBpiLYtu1uzdtjUsARck6EuvmZtPYCfQUocycAu2shuKJcTIZW69SpIq1GTIRvHMsbFn06UrcQpa+KN8bqDtroCY6kwZPrUa/FHFBmKkCZgHoD7b0DXlLESAUykjN5iFgbyZ2onw74d37jtbbKjiMoJADaSYY6HoIGpmmFNOOTUSG1rCuf0h3gHxYuoAt4LctgjysMw06+pGkA7RTBY5g4ViBdDJle62bPmMoSdcgOigawI61yDGYRrNx7bRmQwY12qJwRE0LaTG3KmvSc591nd1ncrvCOFh7LeNeBHQXAcw/KdNj1I100q9i24WMWrMpIFtQo8V4YEn5lJ3WP1618+C5Xpu+lL9wP44O75Ts/MGM4YuLUgK6EKrK7Eqo1Yka6GBG/Ud6I8w8y8PxFgWrHh22JhTbRZDGAIyxr71wbxfSt7OIIOmle+zx+Iw8eQKwJE6Bg8DjsNcZgBcYhki2Q5ABBMhZy7DfvUaYjiGJurbtJcm22c9l+pMCddPellONXEAAdomdDGsdqu4HnW8rli5MnMZ6nT+lNOHxoTqJq8dbdxEL8Ws8QskWriXybqkgLLhx1IyzMfpQfE8Mxi2/MtzK5jKZBzdivQ9YPTWnngPxoZLksiebTUkfqdhPSgXG/ibdfEM4ynWJhTKyYE9VExoaWoccBYZyKx7z93woy5ynxu9wtls3VtjxDncgq0qdACwnaDoDpJq78RHN60txLd2czGSpnIYInrAI096X+I842rr2XNtAUM6bAwYjfSYMdxWh55vgOjurowj5gZnXTqDr6UjsXZxkrkQmbCrBS3oRPOBcj8Qxyt4NohVIlnIQA6HTNqTEbVueX8Zh86XbqWDqhBcFiJj8JMKYnU9Kt8s/FS5hUCToCd5PUxr/e1C+Lc9Pdvm6GgsNSBHU+mmlNrKTt28QVdA24vxDV7n3FW2toXJ1CyASLnTT1Paum8qYZ1ZrmObKWylLROwI3aOvp0gzSD8OLTcRxSN5FGGCl3y6t5jlHq5183Ye1NPxWd7bWr2RigGUsvvIkd/X1rm58Kq4VVF/3wk2VhfdPB+k6Hes2sRbZFVdQemn6a0DsclvatKqsHKCABKwJ0AOxgaaxSZyzz1csIwe1dUEhgWVhIIjQnfb9aZeI/EADDXLtrKbgU5R/I/WlkI3/ADKb+XHpEDcOhk1q7fI0tXCASNRB0JB0PqK8oHg/iM7W0O5KrJ9YE/rNZXOOm58YzfOS3uLYlLitiUQogYfImgOkAgaa6j6xUw4xh7sCGViw0UHMegEjeO9ND8KdUlMuJsdQfmUe+6/5tPWg3/hSxeacOxtXtT4beU/QbEexj1r6w418RXpFK56XJ8Xhv2KxaKWipceIHVizZiTIYjQeUbD771Su2rV4lx49u46qVU5iG/Cz5mkwTA3jfXpVHFXOIYPynPlWSDBI1BE+0Tv3qHg3Nz+IPGY5ABIABPlMqBmlQM2uoI9KX2L9RzKUzoDXSZzHw5VvNkS8UVdQTnCn+JREUsGa6fi8VhWtsLjlw+a4qo2UJ5fxJlyZmMnqBoBFCOUOB4Vr9u47eMisSbbAAFdgWgmAGIJG0UzHm2JbeEVqMZdiw6QRyXzY+BvM6qGDCCDptt9d66NZ+I+GZfGbAuxziXNsFRlAgKQQoIIHqetH8HwTDEPisJhrdtgWRmRkUhVkK1sEQpPU+ka0VtYrFvZvKbdjJqSpdSGRvM0Rpqp1mJJ361Bn1GNze036xKqRxcQeI/E3AXEuocI7Z7gckQp0IMSG8mgjyx9zVHF4u3xG4DhrVvD5gAQdoE6mJ19dNN5JpmbmHB3IGKweHfwgfDAtgDIRA6R/IVy3GcVRLr+AsWwxyhSfKp1iTMiSYnX1puFEf4QQfnKsZOF7ydIbtcvgAvdvjxM2UBDMN0zSNiQdVmrlzmC5YzYdrauwI2BJ7ltpMj6QNqTn5hdmDE7R0GsDSfWrl7mstcW4ZzAKDGkgHrr20qg4HJ5lw12EDg1Gf/xpdvgBLQdl1LKkwu+sCI23opy7xIYoF8Y91VBBtssKWg+bzkGY0Gmuu+gpI4Nzk+Hv57f7sM5LBdBlbcRXUOGY7C8Se2rqiC2pMIxVWnTUJrp2BH8qmzYzj+7x5ybN7QYjahmmL4FgsRYv2cLca2/zhSA0k5tSSMzTOuvaNqQrfJ+bE2rNxDYUJLlgykx+LuSWIGg7bU7cSwOJ4W/i5kNokKrxlaNdNzptrOtXeA/E5DddnVSdBOnbb0B/Wk48mRLKmx+05bHd16ypwzkPhT4fwvDZ7kGL0urE76CYEbbe9c/5g+Hl20hu2Vd7YJBJAnQxIEyf+9dAxXxMtjF3DZthNlZgB5uvXTcwY3gTtQ/jHOGa6br2lYOsA5WACmOo8pmJMfpW48uoV7u785qqHYKJybB8MuXmy20Zz1AG1TPwe6ubMjAq2UiNQwEkR3/pTaOP2EvlrdrKrxOUxA20UaHrvv6VNb4kii7dw9wJeMZgQBnUkyEkk76lSNdPauqMrHwl40eMDlpz9pGmo9K1zU3YrlzOjXbmkbi2VcpJ08RZlROnp17UvYLhj3bnh21zNBO8AAbkkwAB3NODgyLJgZDKWaszUT4py9dsFRcUDMAQwIYEHUQRVS9gGUSf0rQ4PQwDiYdRK+aszVNicC9vLmA8wDCCDodpg6H0OtQRRQKnueszV5FW8LdVQ+ZFckQCZ8p7iDWTwFxg5J57fh+fKgYXCpOsHQECPTU10Xhnxosuf3oAiCAw6/7SK4eTXk1Hm0WLKdx6xi5COJ3/AJ45ns4/AsbRDXEggAgHcT+lWPh9yzas2Uu4lxduOA2RiCqAwQI6t3Jr56VyNiR7URwnMeItiEvOB2mf96lyez32bVbx8YQyeYn1Bf4Dw92LNYtyd40H2Bisr5wX4gY0f+b/AOlf6VlJ9x1Pmv6Td6Q5wnir2yGtudO24/rTJbx+GxYC31CP0uINJ7lRqp9Vj2rlfD+Lm2QDJX9R7f0prwuKW4uZT9R/MV2qk8dbi4nDqM4XGYc7EkZv8t3qfR4PrQDG8uYTGk+CTaujUo3kce4PzD1196k4Tx27YOh8p3B1Vh6qdKPGxhMaACBZu9JnLPdW+ZD96WU8RDD+BnLuMcm4jDnVSw7gfy/pNEvhvzHbwl26Lqg+IoXzCdJkj2Jifany4mLwvkuL+02vyvGeO6v8r/X70LxHL+Dx5It+S71VvK4PtuR/qFA/eUq/Q+UIAdVhG0tn98bWINpPKVjzHPod5+WdI3030qHithYuKMbGe3IBBBZojLvAUx6nWkvinIeJwzZl86AzppMemzfTX0obxvjz3kVbg866SZDfXTptrUQ0neBVrj0qiWNEdIzcv8Y8JBbvDLacspeASViIBPQEzHczVS7wOy1v9xdVgTqjhVIJ6htj7wCP1rThL2bttbd0wNAjAqDtHzQSQCdV261vcwP7NcK2HW5AJzGNCAZCwCDoN/WnVtPHBnVQjIo3CxUE4Xku9cBaNFMNqsiN4EyR02q1e5CITMLmhVmWUMELvLTp177etWOGYvEgnNoHaGYtpLGZJ37nvpVmPAfwrreMu4BzgCSZhA36+1eOXJfUTBptPtHdP5xg5G5bwDYJrd2yL+IuAnNBLA/hVIOkDqNSfSl6zwbiOGBNvC3kUtH/AC2JbLKg6CdtzEU3YngF3C2rd7C23BZQjKCrNrEeQeYEncGToJrXhHOGIwrG3eDK6HzK0gzvqOxHWpe2Y23xDyM4TVdRZX4it4P7PftlwHlg/m2MwQdZG33qbjnOWCxC2/3YDhhJClDl3IMaEVU5g4WcdjEfOiC4WFy4F0EGY6Z2AgfUDpW3OPw5t4WwLuHxBu6SysFBjYkR27frTgMBK2aJ8oPML8T+IOEuWFtm3bcBlbLkjaPTbQfrUfG/iqmKwt3D3UXp4eUHSNo0gRXMHtsIkETqJB1rRpG+lPXRYh5zwJjbg+AJeVQi3DeNvxFVSIInyyS256xA20oZiuD4mw8PbdSN41j7VFwfiz2AzKYJABjsKNLzpccMjkMGEANspkQRHYdOtNbeDx0nSw9k6jcaPygvh3EirQzNlOjgHdYMj/ffvT1y3isElwsihM6hSJYx+bMZBboaH/seBbDsfDAfQB80sxJiY2Xv296qJyk1uyb1q+txllnQggADqp69thUzsMg8RLkx5E4AB/cRnxXEVsXrl1rNu5YtSqJcGZJOoKZ5APpStiuO4fEC41y0EciVyAAE9oEBRHYVZw+HvcQs+C90W48yoBIYgTq06ECaC4DkbEXc+XKApjMTv9KzGEW955i27a7C9ZawPCrmLsloVgikAFhIQGZA33J/1Uy8v8P4UbBNyyDcAPzMZn1BMGk/E4S/hCqFSWIzKV8wIBiQRtBGoOorbgvMRtmCqmT5lZRr76TPrNE6sw7p4mAY2IDdfGZiMPhTiiQP3c/KpA9NJBH/AGobisJZ8XylhbkzETE+8AxVziuW5dTwsikmNSFGu2Ykxp37Vpw6xh5K3i5JOrKRC6wSF/HpruKalhbswMiru7Oh6wfxbC2lCtaac2aVPzLBETGhmZHtVBregOv2phxSqXzi3ZVbflzhWCM34SyagsQDoAB3FeccbNbTMiA65blo+RtfNmWYUjTYD21FPDdKkT4uTfX5RbrKJjwoQRJHzOS2v07D6E1vxLh6jM1sqVBOxJ0nTf01/wC1Fuo1EjESLEE1lb+H717RRdTWKlwmMa22ZDB/Q+4qU2hWjWq2ovdGnhPHFuQNFb8p2P8ACf5UatNG32rnBSjfCuZSsLdll6N+If1FZNnSeFczugyNFxOqP09uoPqKJXuEYbGAFDDjUKxyuD/guaT+h9aT7GIV1DAgr0Yfz7Vat3Cuu/r/AHvQ1PXDpxGLwso6nE2xoVbS6o9yIf8AzD61o/C8DxAQoAuDdGGV1+nzR/CSKt8M5qkBbyi6mwP4l9m3HtVzGcr2MUuayc8aiPLcU+kb/wCX7Us4x1HEYMh8eZzfjnw5xOGJaycyzoJ/2OxPvBpTu4i7baHUqexBH6V2W1xDF4XR/wDirQ0MwLgHadm9m1rxsNg+JE21QBwJKsApB/gmf9B06+ubiPiFw1P4TU47d467KAY3J09e9GuTOJJ49y5dYytphbjoxEBpP5RPrr0o5zH8IrlsFrW3Y6r/AK91/wAw+tI13CXsLcGdWQ+uxHoRoRW7UdSFnnfJ4kx+s83YgEIRcyp5nOVoGwBJiAPfvRTA8Ts4kNcZLL3lIUG7qMo3H2P6UG5b+IK20IfroVjQjbWrrYbh1wIEW7adjLlHMsOsgyAemgEVy3TaaKkekTcKDhGCvvc8K54JIAVRqgfdjG8E9iNhVPgXDDde7bvMihCVzjzFwBMLMQp0311qvi+XLaYhEw1+LbAFg/mZNxE6Zv0qXHcuth7yJaxAuC6SxZ/Lk27TImlsQRV9ek9dStzraFtsORazfKwGUAhflIK9DWWuF2LyuWs2ixVspuO1uIG4gZS3uZ+lXraPg783XS67qMkScs6zJ3EUJs8x/s+Iujy3gXLSykZQdSAjbayPtrTsJNCvD6zpaRbBvoenrOfFDmgbVExg098fxWExZe7la2yjy5QokyPKdJPXWlrGcvXhLtbuBTqGYEaHqZ1rpJksd7iKyaZgbXn0lS1xi4qMgOjQDp2M1Lb47cCkTuCKGOsV5NMKqeoiFzZEPBhfh3HWtmdSRrVnh/NNy0+dWIMkj60vzWZqE4kPhGLqsoAF9IfxXMztdzhiukaEj1P0mh/EuJG9czwqk75QFB9YGkx2qhNXrfBbxstfFtjaQhXcCQpO09vfavKirwILZnfrCNvE2nRUa2FI08VcxaehYElSPQRQvEWGtMQdY6jUe4PatMPfa2Q6mCNfY+1EG4gb4i68uSCrsTp0IJ/KRr6ECNzW1U3fu9ZpgOM5ZS4ua22rKNDMaGdvp29da0vYsGbVnN4bFSA8TmAjpPcj60xtynZv2B+zOTdtqWuF2MPEkhFyCPqf96T0tHMRrI7VgKnpPMHX4obwl62Zt3beQ9GQagyPmndd/WhGLTKdNu1e2rsN+8LevefrUertA6mBPvpNeC0bhtkBXb4y/b4wwACyoGwB0rKvr8PcYdRbBHcMsVlZ3POZuy+Uq4rAshgiq5t054/h4uCOvQ0sYnClTBpqtunPYVB7W6he1V5lqFlo6ngZpw/idyy0ofcHY/SnDhHHkuwF8r9UOx9jSY9qahIKntQkQwbnT1IJ0kHt/e9XMJxFrZBkqe4NIvCOayIS9JHRxuPfv/e9NljEBlBBDqdiNfvQ1NjxhOZEvDLiFk7eIujfXo31qLifKCXF8RIcDUXLejL7jce+o9qUrbEfKZHb+hovwrjz22lWIIrJku4XjmLwvz/8Va7jS4B77P8AXX1FX1s4HiKEJlzfiQgAjvmtHf3X71cw3FLGI/5g8O4fxqNCf8S7H30PrQ7jnJytDkZT+G9bJ+nmGqn+L6TQHGD04MYuQ+MR+ZPhMUlrBgdtSv8A7l+sj1pGxeCxGGPmDJ2Yag+x2rsdnjmMwhi8v7Ta/OulwD1Gzf7+tGsIuC4ihNornjzLoD/ntnQ+4+9AWZOGFiFtVuk+fRxu7mzZyTAHTYbVOeZ75YEtJGn03rpHNHwhGrWhl9Ukr9U3X6SPWua8X5Zv4bW4nl6OvmU/UbfWiXs38BBKEdZbw/Hrt66uZtflGpET60dx/Kr4iGs3c7jKkNCjbSCWk/b6Ui27mUyKZuA8wZCS+vpNA6FeUl2lfHWx5BdtXMNdVLgKkGfcj196dziDcsghh4SoxuBm9J+rf0oBjeN4e+S95MzHrJLSdPKNBXlrke5ctkriFzbi1JJ9p2J9p+tTuNwG/iW7GFjFzKHD+W7FzNN/WCVGWAY6STM/Sg3EfL+7EETIMCe2+/0q1Z4dfXN+6uQhgmDAP8W1aWuH+KHZplRIUb7gdd9xVSmjd8SR0BSgtG4Z4BwPB3lFt2uC8w0aVCA+uoMev/aqvEeWbeHuRduNkzQSoBI11gaA6ajWhuBbwrg8XOi9dNfpNb8U4kXI/eZxvEbdhPXShp94IPEPfg7Mhl70qGw1si4uYKG8rxHmGo179as8R4/cvLDwWkln/EwPRjsQPamnlxMKyqLwDZtyxGVdO2U0E5q4XZt3M1k+QyRGxHpO1EuQFqIin05RNwMXUeCDAMHY9a3uXQSSBAJJA10HatrNguVRRLE+gn6mvLuEZSwIPl0MagfUaU65FRl3hnHblgyh1gjvE+9FuA8+XsKt4JbsMbwh2a2C0ayAwiAZ2pXNYDWbRC7Ruhh2/iLVxBCNnO4Oseqt/I9us1RweABu5S6qAYLHUfSN6q2cSy6gkVp4hmZ1oQpHSMbKGonrOnYTljFKii1iWNuJUrlgg6yJuDv2rK59a41dUAC44A2AZgPsDWVmz5w+0E6c9mhvFOGC4vQN3pgKzrVe4npSwakZE51iMMVJBquy078W4P4gkaHvSpfwxUwd6qVt0SRUHslQvbq6yVGyUVTAYPe1FWeG8XuWGlDp1U7H++9bMlV7lqhjAY88K45bv7HI/wCU/wAu9XsUH3T5h+Hv7HvXMwSDIkEUy8H5tIhL2o/N1Hv/AFoSIUc8Ni2ABPYH296YOE8zXLZGVzHVTqCIIjX3pZs4gMAQQynYitwOoNZMqdGstYxA8hFp/wAp+Q/Tdfpp6UA45yYM4aGs3Z8txDEn0YaN/v7UCw3ECp10NNXCua2AyXALiHdWEj9a256D8HzdjMGQuKT9otD/AM1BDgf4hsf096YMO2D4gpe2ykn5sujD+NDv7kfWpv2C1fWbDif/ALbn/wDV9x7NPuKVOKcpAXM1vPh766yPKffTQj1H3pTYgeRxGrkI6yhzT8IVaXtDKe9safW3uP8ALNcw4xyrfwxllzJ0ddR9eorsuB57xOEIXG2vEQaC9bGo/iGgP6H3pptPhMfbL2ylwdSujD+Jd/uKDc6fFDpW6T5eTEkR6UZwHM72gYJzQYIJnXp7V0vmr4S2nLPaBX1X+a9fpXMeL8nYjDySudR+JNfuNxR9zJDTLkxGxJ8FzFcDZsxO++u+9R4DihsXAwOrayDqAenoaAhjXmai7MdIfvb8HxnTOJ8Uw1/BhmQ5lADkxqxmIjboJ96B2GsPhzZYQEDMhG5cxodOveaVGxbFchJyzMetZbxjLsaUuErdGN97DNbi5KuKKkiiGDx4BkAbzJAOnUayIoZYvQZIVvRtq1e75iQIHYTp96aVBiFykcw5zXh7a3i9rS20Mo0MSBK6aSDWlji9sZfJMbhog7ToANdN9YqDhj2z/wA06a+v2ExPvRHil3C5FFtCSQZiBHQA6b7GR3ikk/dqWKP/AGAgfKBxwtrhLLAWT303idOsGPaqd3DkbirfD+KG0SN1PT1BBB/Sr+K42lyyU8IA6mZnXpGmnr3gbRBdZBkW1Ws3zAFZU2HtqxAJKyQJ7Dqa8v4YoSDG8e/qO49fWmSeRTWVkVlenp3RVFa3bFS27UbbGpcneoxPGDWt0H4vwcXASBrTFctRUDLTAagETnN/ClTBEVWa3TtxbgwuCRvSpiMKVJBEGqlbcIkioPe3UD24q66VEy0VTwMoPaqBkir726iZKGowGe8N4vcsmUOnVTsfpTnwfmBL2k5X/Kevt3/3pDuW60VooSIc6tmB0O9eoxXbUUncH5sIhL2q/m6j37+9Nlm+GAZTmU7EUFT0LYLixUggkGmzA80LcUJiFDr0PUeoO4PqKQcs6it7WKK7/evX5zK8p0bEcEFxSbJ8ZPyGA4Hp0b9D70n4vlfK5uYZ2s3RvllYPYruPb9K24bxxkIKsRTXY47ZxAAxCw2wuLow+vUehkelFMi5g+frtiEx1skbC8g39xsfpB9KNxh8Wue2yv8A4kgEejDv6MK34ly+cpMC/bP4lEkD/En81n2FJuI5Wa23i4S6bbf4TofT29NRSWwg8rHLlI+Kb8w/DRLssEk/mtiG+q9fpNc44xyPfsyUHiKDuo1Huu811ThvxBeywt460VOwuoND7rsfdftTJeNnEqroBdDGPEtsAVEfi6n+Eg+1L3OnWMpW6T5kZCDBEEV5XeOYPh3bvAygfsy+Vx9Pxf3pXNeNfDu9ak2v3ijpsw9CP7PpTlyq0AoRFIGr2DxyopBRGncsJMdh2+mtU7tkqYYFSNwdD9q1BphFzFYr0klwySVGn+wra1imUypiKkwmNK6SQuunvpRjiGGtvat3JS2YywB80T5iBsenrlmhJrrGIpYWDAVhhmlhPp6/SitrGoAQLVqDp+Ofoc1DEwFw7I59lP8ASozIMGQRXiAZqOU8IV47asBpsElDp5hBBETp+Uz+hqtfxwyKEzqRoRmJB0jrsd9qos01dw5SVyg5iIJaIBncfTvtWjuiYx3tNV4PeIkW219KyrjWsQDALfrWUvc3mI7Zi/y+k7Ja2qQisrKRJJreFULtZWUaxZkdK3Ma+asrKfj6wG6QC/8Af3qvdrKyqIqadarN1rKyhMMSI1WesrKGMWYKZeTbpzsJMQNJ0+1eVlYekKN4+apDWVlKE2R2DqaK4U17WUSwGjfynebMNT9zU/NdoLikygLmty0CMxncxufU1lZXvGb4Rb4zZVkYFQRB0IB6UjcoYl0x1oKzKGaGAJEidjG4rKyvZOk3H1nautC+ZLY8NGgZs0TGsdp7ele1lc5PilrdJzPnzDJ4LNlWQ0AwJAnoa5fWVlX4vhk79ZlbztXtZTDMWWUxLT8zfc0Wx6g4e0xEsWaWO523O5r2spRla9IN4RbBzSAdR09arYoef61lZRfeifuCT5j3rKysoJV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124199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  </a:t>
            </a:r>
          </a:p>
          <a:p>
            <a:pPr lvl="1"/>
            <a:r>
              <a:rPr lang="en-US" dirty="0" smtClean="0"/>
              <a:t>Choose carefully.</a:t>
            </a:r>
            <a:endParaRPr lang="en-US" dirty="0"/>
          </a:p>
        </p:txBody>
      </p:sp>
      <p:pic>
        <p:nvPicPr>
          <p:cNvPr id="48130" name="Picture 2" descr="http://t2.gstatic.com/images?q=tbn:ANd9GcQ71mzyJMnwEixJAeDMO-6XFyKS07__kyNqp3d8bMT3Lz0tNvDs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124200"/>
            <a:ext cx="3549752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Heard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the right to :</a:t>
            </a:r>
          </a:p>
          <a:p>
            <a:pPr lvl="1"/>
            <a:r>
              <a:rPr lang="en-US" dirty="0"/>
              <a:t>A voice in the creation </a:t>
            </a:r>
            <a:r>
              <a:rPr lang="en-US" dirty="0" smtClean="0"/>
              <a:t>of laws </a:t>
            </a:r>
            <a:r>
              <a:rPr lang="en-US" dirty="0"/>
              <a:t>and the development </a:t>
            </a:r>
            <a:r>
              <a:rPr lang="en-US" dirty="0" smtClean="0"/>
              <a:t>of goods </a:t>
            </a:r>
            <a:r>
              <a:rPr lang="en-US" dirty="0"/>
              <a:t>and services.</a:t>
            </a:r>
          </a:p>
        </p:txBody>
      </p:sp>
      <p:pic>
        <p:nvPicPr>
          <p:cNvPr id="47106" name="Picture 2" descr="http://t2.gstatic.com/images?q=tbn:ANd9GcRZGaKe4ICShCoQFYFoKFfx9js0g1IFGTxXGrNTQY5sIapDtN3l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76600"/>
            <a:ext cx="2615146" cy="2209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Heard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Consumer’s Responsibilities include :</a:t>
            </a:r>
          </a:p>
          <a:p>
            <a:pPr lvl="1"/>
            <a:r>
              <a:rPr lang="en-US" dirty="0"/>
              <a:t>Express concerns to </a:t>
            </a:r>
            <a:r>
              <a:rPr lang="en-US" dirty="0" smtClean="0"/>
              <a:t>those who </a:t>
            </a:r>
            <a:r>
              <a:rPr lang="en-US" dirty="0"/>
              <a:t>can help.</a:t>
            </a:r>
          </a:p>
        </p:txBody>
      </p:sp>
      <p:sp>
        <p:nvSpPr>
          <p:cNvPr id="46082" name="AutoShape 2" descr="data:image/jpg;base64,/9j/4AAQSkZJRgABAQAAAQABAAD/2wCEAAkGBhIRERUUERETFRUVGRgXFxcWGBgeGRgfFxgbFxUaGBgaHSYeFxojGhcXIS8gJCcpLCwuFx4xNTAqNSYrLCkBCQoKBQUFDQUFDSkYEhgpKSkpKSkpKSkpKSkpKSkpKSkpKSkpKSkpKSkpKSkpKSkpKSkpKSkpKSkpKSkpKSkpKf/AABEIAP8AxQMBIgACEQEDEQH/xAAbAAEAAwEBAQEAAAAAAAAAAAAAAgMFBAEGB//EAEEQAAECBQIEAwUECAUEAwAAAAECEQADEiExBEEFIlFhE3GBFDJCkaEGFSOxJFJicpLB0fAWRKLh8TM0Q1NUY4P/xAAUAQEAAAAAAAAAAAAAAAAAAAAA/8QAFBEBAAAAAAAAAAAAAAAAAAAAAP/aAAwDAQACEQMRAD8A/cYRwaziK5a2Ela0sCSkE5qxZjdIe784MX6PVGYlyhaLsygx/wCIDohCEAhCEAhCEAhCEAhCEAhCEAhCEAhCEBX7QmopqFQDkPcR4vVISQCoB8X6Z/MfMRVqeFyphJWgKdgXJ2dt9nPziP3TKZggAMUsCRYmogsb3veAuXqkAAlSQDYFwxs/5XjPEvUBwidLyo8wJIBJKRYjCWHofXqPCZVNJTyu7OWe5dhbf8ukJHCJSC6EUnDgqe/d4DinTZqiVS9RKCAzvtQTU57ln6M3V7JRnAIHjyy7C4Llg6vVn+Qi5HA5IdkZSE5NgMMXcYTv8I6RI8Gk1V+GKnd3OXd83vAdsIQgKZmrQlVJUApnY9OvlaJDUJOFJ+Y/vcfOMzi0t1h9P4oCcsXucA9LX9OsUokIEsNpQlSylKkswyWUewUCfk+YDVRr5ZwoH8ugvi7FusS9rQxNaWGeYef8xGSuilvY5hFgxH6oKUkh8tbyiiWgAhtCrDG3UEKAc4azwG4nXyyVJrS6SxD4JxFgnpOFDrkRQeGyjcy0vc+qjUr6gH0jxHCZKS6ZaQWIcWscjy7QFsvWIUHC03dr5axbreIniEsfGmzDP6xYfWK/ueSwBlpLJpD9L/1PziP3HI/9SbQHXJnJUHSQR27h/wAiInFWn0yZYpQkJFyw75i2AQhCAQhCAQhCAQhCAQhCAQhCAQhCAQhCAy9e3iH8coISnZwi6+YkmkVXF/1BHIFqFzxBLWY/h+vbpHbryfEDadMwEAFRAtcs5IwLnfJxvQUuCRokuEkpCgi6jSwsLZuf2TmAivmQB7W5CgQUsSauVIITkF1W6kX5XiWnnhKgV61KhkoPhjZvMXiCJy8DRcuWZINuZNsPVV8x3Mden0qFk1adKKS4cC+RtszG/XtAWji8m34iA4e5bZ8G7ttHn3xKqKawCl3BtglJZ83SoW/VMWJ4dKGJUv8AhT/SJewy7/hou78ou+dt3PzgIp4lKJbxEO7AVC5LMB1yIiOKyiSKxys5NgHZrm13EWJ0MsFxLQDn3RkYOI8HD5d+RN2cNY0+643b+Q6QEVcTlBvxEXNORkgkA9PdPyiX3jKZ/FQwD+8MOz56kCH3fKYjwpbEuRSm5w+IkNFLZvDQxYEUjYuBjYkwEVcQlAAmYgA4NQu1jvFauLSQQPETfDF/qMYia+Gyizy0Wdgwa7ghsNc2j08PlEuZafkOr/NyT6wHszXyk+9MQPNQEeS9fLU1MxJfABF7P+V4kvRSzmWgv1SP6RFOglDEtA8kgdRt5n5mAulzAoAguCAQfPESjxKQAAAwFhHsAhCEAhCEAhCEAhCEAhCEBxazhxWokTFJsAG+EgkkpvYkFj+6IrncNWpKR4ygUklxm4a92LOdund6uJcTnS5jIkqmJCUlkpU5crrZQ5eUJSWZy7C5ES0/F1qUoHTzEhO5BuXA5eUOLm/RL3gLJfD5gCgZ6lVAjmAYOCHA+Vjax6xXI4QtIUnxlM6aRsySFEFy5diDe4Meq4yr/wCNP/h7dj5D17RJfFyBeTNubADmPLUS3aw8y0B7J4YsLSoz1kJ+FgzWtbaw+uxaNCM5XFVD/LzvQDqRl22fyIjyZxhQ/wAvOLgGyeoBbNiHY+sBpQjj0euMw3lLR++G+TON8uOzsW7IBCEIBCEIBCEIBCEIBCEIBCEIBCEIBCEIBCEIDH4lw/UKneJKmhICAmklTPzuWYjCk7HAPwgG1QnFVKJiBSOYliSSXZgBTyt/FvmJ8Q4LLnF1VOzWPYtY2sS/mBHifs/IAICCHtZSur9bf89YCmSnUFdp0kjBABsHUH7KcEPjlxtFsyRqbUzJeA7pOXckNs1mi3TcGky1BSEMQ+5OfM579z1MdsBwaeVqADWuWotykAi97kbjFrbxUrTapx+LLs/wn0tvZvUntGpCAzp8jUvyTJbMBzJLu1zbqdorl6XVOXnS7/sm3kP7wI1YQHBPlagqdC5aUtggkvuXt2s20VytNqblUyWckAAs9JAB/Zdi3aNOEBmI0+qcVTJbBzYEOaSEg9Q5f0gqRqm/6kp/3S2/8qfkfTThAZi9Pqg1MyXgA1Akv8R+eB2iKNLqnLzpdw3um2WID979WGI1YQGdqpOoKgZa5aQAzFy5JzjoPqYLkagpSPETnnIDFnHu9DS9+pjRhAcHg6hz+JLAcsKSd7Ak9m+Ue6eVPBFakEXdgRk2v2D2/KO6EBnIlalrrlPfALbN9Kv9Pd/JMnVVCuZKIvZKSHsWuX3b5RpQgMk6fWf+2T/Cb/0jo0kiekitaFAWsGJxcnr73m4xHdCA5uHylhH4qnUc9BsAPQfUx0whAIQhAZXEpepreSpLMlgrDgrrqGS4MsBjZj6lTNXysmV7oBuWqIFRbLAuAH3+XRrNAtanTPWizMlmzm+/9I50cEWCT7TNchns7MW22Jf6XgLSZ58NwAynWxDFNKwwe9leGdvzEUeNrEpHJKUQLsS5LWti5/nHWdAqonxVsxATsLAA9SRc36xV91KYvqJhe237W2Nx/AOpcPJStTSsKCHINBGxLtU/S2xx8/BO1X/rlbfEd8+bfVtnia+HTGYT13IJNnACcJ2uq9/LDCKzwdZL+0TMM7375sMD6+gWIXqKByorcu5sAfdAbLBs9D1ipUzVseSS7FrnO35/6e9vV8HWav0mayntYs/TfDj65EeK4IStavGWyklITskGl29EN6wHTXOqDBFFnJPNi9hbLD+2jmkq1bpC0y2cVKBuwLlg24t/dpq4VMIb2mZl9r4tbbPz7RPT8OWgv461WZiAw6EAbwFJn6t28OUbDcs5Awexf0AL3aPVL1TM0pzu5dLnPQtn17XSeDrSQfaJhALkWALly/mSY9m8IWol9RMZTumzMTjtazwDxtUx5JXvqbmPuWpP7zv8hHsibqn50SWY4UrLWHqWvt0O3k/hC1Kq9omAuSGZg7iwxgtE53C1EACfMS1Vwbmovk7BmgKlK1RDgSwarg4pDY7k1ejN1iZnalwyJfugqclnNXKkvcBkhz1ftEUcImUsrUzXa7FrkMW3Z7i/8gJS+FzASTqJhLFsMCcFuz4gIomaqq6JVOLKNm3HUl8HpFq5mopSyZbtzOTZX7OXGc9opTwVYAA1ExgG2vn+TD0iSuEKoCBOW2+zhgCHyLA+qj2YPUL1QTdMoqq6kAJb6mrbpvvHgXqSoAiWEuCSDcCxUAD6h/yiUrhSkrKxOWxJNNm3pHkHx2iH3RMs2pm29XvuckbQEzM1NJZMmpwwdTM13PV2H17RVMXqybJlCx+Im7WyOoPzB2aJ/dCyGOpmH5dCG6HIz0836NJo1oJJmqW7WU1m6Nj/AGgOpItHsIQCEIQGbrtbNQshMupIQFBkqJUQV1pcWBYIa3xHO3IjjeoY/oi7kUjmDPbmNJ3BctuM3I6dfotQqbVJnBCSEgpIcWKiSHBY8yb70schSaDp9YSwnywwS4YE/tH3d7gf7QHh4/NH+Um2fAV6NyYP8x3Z9+znD6dSRgu4ckpApJAHxY3Y9L3olamikzpZWSSDTakBrJbqRl/O7CcuRqeaqYi45WTg/K4Z4DzVcWUlTIkqmctXKb5KWKSHDkBjg32BMUHj0wIUo6daW8MAKJBUZi6GHJta4fI84uRI1IQB4iCpwKqcAAuSNySw8ogvTakm09HLZqTlwrmY9APQnqGCqZxyewbSTHJGXIZ0u7CxIKmOAUl7U1XabjMxZvppiRzO4U9g6WFIBq8xi+zzXpdQUTEmYk1JUEEApKSQQC4yXpw2DFOo02qKj4c9CUikMwJBA5nJScu/ygOv7yUyT4E11EhmDhiA6r2H8g8Q+9F76ebgnAOEhTWObkeYaOabo9SqYVonoCWAAuRYc1mZ6nu7tazRQrT6+r/rJAqZ6UEMQogsUgllUpZ+Z9swHTN4xOStSTppig6aSkHdKSpyxFlE3fY9Lym8YmhQA0s0gpCnGxIcpNmB2znLC8UK0Gsf/uEi9+UdmHu9iNsx7926ovXPDslimzELSo2pb4VByDZQBBY1BI8dmVJT7OskoQpTE8hW9lCl2sQ/VnAFxFPGp++lXchmqYA9SU3bewyM3IknSaxrz5ZNr0gYVe1JylrPYvcuGlpdPqqk1z0KSDzgJD7nNNrFNrHd9iFS+PT6VNpJgUASHCiHwMJBN7kdMPdumfxSalVPs61DlZQNjUwNmJDE/IExCbK1VgZssOMszm1huPi36ecWIkam7zUXFmSbFxe/Z4CGj4pOKAZkhZUSzJSQ1k5qNrqPyPSLkcRX4pQZMyl2C9rEuT0DAN1eKhL1KUpT4qCokAKI2CSbg3UokDGwMRmafUlVp6HAFqT+s4KgDvS38Q3sF6eKKP8Al5vqAOmz397/AEq6R6jiSqSTIm2ALMHLliACbkMT5N1iFE9IVVNQXsiwDEuA72OUn07tEZPihJ/Hlmmm7YA95y5uepx3gLPvRRqaRN5eozcC3XJPkkxUeMrs2mnZDunGXvjLdrxBcvV3abKJAxTk9/1Xi+TIngLqmJUSDSWZixYtfom3nAVJ46T7unnnLctnBYgnYuDGjppxWkEpUl9lZ9ekc/D5E5L+LMSobMGNySX+gEdsAhCEBi8WVpxNecVlVIYJCrDmD8o6k/IRxiZo0qqCpr5/8mNrEXG18R9GZgdnD9Hv8olAYGqk6VJFRmA0JACSuyQKQBThqcf1MVzdTpSE2mEBSsBYaoit8WAIt0j6JJG30j0GAwJStKsMPE5UFxz+6ghRPcurOS5iIRpSCgFbWWoc16ZZAL5HKHtuxyS++qkFyztndvPpEoD5xtI5W8xkpqbnAHMzX6lQDY5RixicmfpwlVNYqASpN7BQIzvYvb9UDaPoEqBuLiPKh1gMCUdKAUIr51IS3OMrsxPu3cluhiKl6QW5wAAQRVdwGf0pz1PePooPAYYOnUkuJgCXUDzgnxG6XyQADimIzEaUIRV4gSXWl6+gS/ayRnY9zG9SMwgPnZvsoCVEzGY0gV7LJUSR1Ur4s0iIhGkAuFnIsFtdklgLfGkeo3ePpI8KQWNjuP6iA+fleyJYgzRln8T4kgW6cqwR0qJ6xEzdIXICybAPULqwz2SX8mp7CPoyQMwzAYatPpvECOaoFgbtZls+MK+QbZo0FcNlruSVOUl6jekMLja5ti5jsEewGcOAyqaeYgkG6js7X81E/LoI8/w/J6KyD7x6vjod+rDpGlCA4ZfBZSVlYBqJJNyzl3tjc/OIHgElmZTfvKffJdzkxox48Bz6HQJlAhJJcvfyAb5AR0x4DHsAhCEBkcXRIrSZkwoU1DpIDBRqDlnHuFi/XzHOqTplKcaiY61OGWbkk2Aa452bsOhjq4lrFJWw0xmikGob++afdOKeuVjDxxzuITA5RojUEqpUxYMrlASEgsSQrYsdiCEhYiRppZA8ZT84YrJBcEKJtkXv5nrFEvSadKCEz5iRMAso4dSVlkgAAqdNv2xa9+udql0pKdI5XWC7crEgVBnIU79bmOf70nUn9DNQptSpiykggEJ6XDtgZYsFcvh2lmVDxppoCnJWcCyjU2L+t8h4v0x08pdQ1K3YBlKcFmBsU5dN+hfDRKbrVIXSNGSlwKgmwqQLkBJcCpQLfIxzL4jMGdCSp0lRoLG7kANZTKUcs7vcgEOgaLT+Gg+NMSkIEpJCyH8PsAxUySCQMAxzy9NpUr/7iY9JYqUPiqluCU+8HI9A7tGl7T7o9mNwklgGBIDi4BtV0/WtYiKDr7t7IosAWpS4f+efUHzgOPScLkLUw1UxRILAKIO5fuySnbIB6AXo4dImlk6iaWuwVbJIvTcXtfYdBHRM1SEKZOmUokBRpSLF23a4KR8hHh11v+zmXt7qcBs9MCx6QHDqJkgKUiZMnIEumVU5DkI8RypL/DMd2DU+UEz9MEmWqfOSywXUSCSpAKXNNgzsC3uqOzx3p1AJqVpFAliSUpO4DvksL+SfKPZs0IJCdIoswBSlLGwZumALtgQHDJn6ZlgTppTTUpRJYMUnpkgo2ulut5yzpzKKJc+aAFJvzuL+GlAcXcmwHUG8dC9QEuBolGzFkpYh7Xa4e7d8RbppiVcqtMUAggugMaS4Fu6iQ/Q4gMudqdIRSdRMIBSTUVkMXI5iGYpUN7hIN2jrM3T0J/HmAIVSzkElVJZYIBYJI8gYmJqSsn2NbqCQSUhslQcHuokkb9WEF6sgFtGqwdIpGWa7Y+HHQ9ICop0yc6hdqVtWbuAoWAu9vmOsWTPASt1alYUlTkVkB3qYjZPboD3i+dqyFt7MpQuKgkbGnfZgT5N1j2RqKlqC9OUg4JTY2Sb2ySpX8JfuHHMGnIBOomh6lAVm4BNxZ25SR2ETmzdMUiWZ6kgNhagTSG/5bMXK1xDNpFmzYDBxjru2OsQTqAAQNGq2xSOt2y5Dnz6wHLNXp0prM+duGK1F7BnA/fQcj3k9Y91C9OFc86dLVSkkOqwSkK5iElNhc33PUx3T9SBSBpVKBDkhIZJLpIIO9stgxSJ3iEhWlUkYcpYtQXDi7ukpsWuL3gNHQ6VKAaSohRKub9olR2ffBw0dMZsjia1KSn2eYlz7yhYC5PkbNfrGlAIQhAceq001SnRNCEtikEve7nzFu0UDQT7vP2ITyCxJBc3ZRYEXtePdfxZUpSh4ZUEplqs5JrmFCgABcgB23fbMUJ+0YMxCBKmipRSVFNhYkFw/KSzHBe0BNXDtSbHUhj0lpH1y8XydLOBBVOCuooSAfJrjP0HcxyD7RsSDImk1LHKHDIcu5IdwmzZLgYMen7SpcAyZwJD3S1IYk1ObM0BcdBqCbzxS4cBAFncgF3Ba0Sl6SfUCqcCl7pCEi31PbMVaXjtRQlUqYFLShWHAqSFEE2wS3oekQV9pkgA+DOv+xiz3v3buQekBb936ioH2nzFAZiz262sbt3u8pmhnmlp4DJY8guo5UzgNi3/MU6j7RpQAVSprFAXhLBwVMSVM4CS/+xiWm49UFlUqYmlJXcZA2/e7fImAnM0WpJLakAbDw0n5nf0aJytHOCnM+pL+6UJFmNnHpft3tyyPtKFrSlMqaHJcqS1ghSnDO5dIDW94dQ8/8RJ5WlTeYA+6LOVBi6hfkUfluQIDXhGGr7Thx+DOpYk8pd3AAY9XOWyn9aPB9qRS5kzsAsEizgKySHZyPMNAbsIyzxwBSwZU3kCjYWNL4vu1vMdREZf2iSUrUZcxIQgzC4ThIcgF2fG+/YsGtCMNf2mtbTzncBiALVMSC7WY9vd/WEeJ+1IpdUic4dwEjZupBwRt16GA3YRl637QIlqAomLcO6EuMkHe55TYXjyXxslKFeFMPiKUkUh2ZdKSr9UEMXwL3gNWEYmn+0RUhazJmEJCCAkEqNZUPdLXDCwf3uzxdL48FTRLEuZkgkhgGTU7/TzgNWEYQ+1KSzSZ13uUhgwJ6+Q9Y65XGgUoeWupSUKZIcCraosLFstmA0oRnTeNpAcImG6hZJ+Fntn4reRjo0WuE0EpSsNbmS30MB0whCAz9aqfX+EZTUiyycuXLC7M28c09GsYFBlBQKnSXpINLA7uGWx7h3vFfGdBKVOExc8y1pSGAIdhWkFtx+IR6M4cvzS9HLKAfbZoBNLldyUqL5PdIxgBslw6iNaknnk8xDVP8gBiwFr5ObRdNVrGTR4J5RVU/vXwxNvd8rkPgc69FJmS0JmTxMTLUVuSL1pmBiXxzKI7J6RTpeHoJTLRrJpIFmUL322cUMzMNxcuF3h67mvKJJcOSzFKXBT5he5yII9sKElCZaCkrFCgyWdIRgnACumwYi8dKuBkpSPHm2SxIJclySXd3v8ARLM16P8ADSttVPBtd3Nquu3MbQEUytWrxULKGKFUkj4lE05cMBkEFnGYl4etGPAewJILsPzYlX06mLpvAHCQJ81NJmF0qN/EVVe96Th49PBCfDefM/DIJv75CwvmfuG/JoCdepc2lf8Aja5//XbuGHbvHMFa586fA/WsbP6Zbs3cien+ztEysTpjVVFL8qrAB2yzfm+zQT9muYq9onOckKZ8sD1apx0I6WgD6/8A+jOL2G7dS/kI9mTNY6EpMp6QVkg0vVcJu7hLERd9xkJWBPm8yQkEqcpYvb0YPnN7xyp+yvNUdRNJd3cAuwSS43ISH6sPKAsQdc9/BI6XcYcebVF7hwMPapcnWsofo5KrEqBLpa4ZursOhU9zHVK4GUv+kTrpKc4qSEuHdiGcdD6vFX2fDB5swkL8QEqL+7TSC7pTc467wENZqNYFgIRLpLMS9jTcKuGBUQAzm3oRXrQ7+Cc0sDe4pBGwIyXLXy0RnfZ1S6AqetkpQLKLqUlVRUdrlu9hho9/w2q36VPsz8xv1dmzks172gOse0eKLy/C3sazy/Ic7+jd45uGo1gIE5UtSblRHvPewwAMfl3i5fBKlzFGdM50qTTskKpenp7v1MeHgyrfpM/5i/0gODT6fiCZYSZkoqAHMbklmOQzPfBd9rJjpnStYtCgVS0qeXTS9mmPMcvfkDDDvtkdGo4SpRJ9ompB2BDAM39mJyuFFLtOmYIAcMl9wGyL56wHGlOuYAmSWpu5ckEOXAGz2YP2xHqDrmv4D3b3mwWJ7uzhvniJyeBqBUrx5lSnDjvjO4LdrBxF0/hKlFxqJyQwDA9A2+5y+YDQBj2MuVwQpL+POLlzzZZmci+AR69QCNDTyqUgFRURucnzgLIQhAVTZKFHmSklmuBh++ztEfZJduRFscot5dMCOLiPBPFXWJikKpCXTmyqhf597m7Eg1f4fXj2qc1/iVuGAcKe12/eObEBpJ0crZCNvhGwYfQkR6jRywXCEA9QkPsfzA+QjNk8DWhYUJyyWYlRJdqimoPzB1vke6wYKIjYgEIQgEIQgEIQgEIQgEIQgEIQgEIQgEIQgEIQgEIQgEIQgEI4tXpJil1ImlDBmZw75Z2/vyav2TUU/wDXFTu9AZm91vO7vAaMIztPpJ4UCufUndNCRt18/wCxGjAIQhAIQhAIQhAIQhAIQhAIQhAIQhAIQhAIQhAIQhAIQhAIRm63QTlTQuXOoACRSzvzErd7XFN2cU9zFP3ZqmtqruLlAIs9Vu/Lvak9YDYhGSrhuockalnZuUFrB/QkPiLZWinhKgZ7kghKqRyliASGY3Lt2EBowjFncN1KiR7Qych0i/MWBAY2SE3e5JwLDo0+j1AKa54UASSAkBw1g7dXvuGw1w0oRhI4LqQmn2kNY+6fesVXd6SoEt3bEXnh+oGJ4dmBYWaq7MXsUW6pdziA1oRlo4dPAP6RzFYL0j3AlqWwC7lxFczhmoUGOpcGlxSBYPWxFwTa+18wGxCMxfD55AHtHwBKuQXVepXZwcdorkcMnoSR7QSpRSaiBZgyrHLgJ9b9YDXhGZp9DqAsFeoqQC9IQkE2wT0dvl3jnHCtS4fUWAB90e9g23sSb4LegbcIxzw3VZGq9DLS2L4uLu3pncnhmpH+aud6B1J38z8hmA2IRCQkhKQo1KAAJw5a5bZzE4BCEIBCEIBCEIBCEIBCEIBCEIBCEIBCEIBCEIBCEIBCEIBCEIBCEIBCEIBCEIBCEIBCEIBCEIBCEIBCEIBCEIBCEIBCEIBCEIBCEIBCEIBCEIBCEIBCEIBCE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124200"/>
            <a:ext cx="2286000" cy="29590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303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Consumer Rights &amp; Responsibilities</vt:lpstr>
      <vt:lpstr>Safety</vt:lpstr>
      <vt:lpstr>Safety</vt:lpstr>
      <vt:lpstr>Information</vt:lpstr>
      <vt:lpstr>Information</vt:lpstr>
      <vt:lpstr>Choice</vt:lpstr>
      <vt:lpstr>Choice</vt:lpstr>
      <vt:lpstr>Be Heard</vt:lpstr>
      <vt:lpstr>Be Heard</vt:lpstr>
      <vt:lpstr>Redress</vt:lpstr>
      <vt:lpstr>Redress</vt:lpstr>
      <vt:lpstr>Education</vt:lpstr>
      <vt:lpstr>Education</vt:lpstr>
      <vt:lpstr>A Healthy Environment</vt:lpstr>
      <vt:lpstr>A Healthy Environment</vt:lpstr>
      <vt:lpstr>Have Basic Needs Met</vt:lpstr>
      <vt:lpstr>Have Basic Needs Met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Rights &amp; Responsibilities</dc:title>
  <dc:creator>Karla K. Schweitzer</dc:creator>
  <cp:lastModifiedBy>Karla K. Schweitzer</cp:lastModifiedBy>
  <cp:revision>3</cp:revision>
  <dcterms:created xsi:type="dcterms:W3CDTF">2011-11-07T02:01:34Z</dcterms:created>
  <dcterms:modified xsi:type="dcterms:W3CDTF">2011-11-07T03:10:29Z</dcterms:modified>
</cp:coreProperties>
</file>